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8" r:id="rId2"/>
    <p:sldId id="402" r:id="rId3"/>
    <p:sldId id="383" r:id="rId4"/>
    <p:sldId id="403" r:id="rId5"/>
    <p:sldId id="384" r:id="rId6"/>
    <p:sldId id="344" r:id="rId7"/>
    <p:sldId id="385" r:id="rId8"/>
    <p:sldId id="386" r:id="rId9"/>
    <p:sldId id="407" r:id="rId10"/>
    <p:sldId id="404" r:id="rId11"/>
    <p:sldId id="405" r:id="rId12"/>
    <p:sldId id="409" r:id="rId13"/>
    <p:sldId id="408" r:id="rId14"/>
    <p:sldId id="343" r:id="rId15"/>
    <p:sldId id="387" r:id="rId16"/>
    <p:sldId id="411" r:id="rId17"/>
    <p:sldId id="366" r:id="rId18"/>
    <p:sldId id="410" r:id="rId19"/>
    <p:sldId id="412" r:id="rId20"/>
    <p:sldId id="363" r:id="rId21"/>
    <p:sldId id="354" r:id="rId22"/>
    <p:sldId id="392" r:id="rId23"/>
    <p:sldId id="416" r:id="rId24"/>
    <p:sldId id="414" r:id="rId25"/>
    <p:sldId id="417" r:id="rId26"/>
    <p:sldId id="421" r:id="rId27"/>
    <p:sldId id="396" r:id="rId28"/>
    <p:sldId id="422" r:id="rId29"/>
    <p:sldId id="423" r:id="rId30"/>
    <p:sldId id="424" r:id="rId31"/>
    <p:sldId id="368" r:id="rId32"/>
    <p:sldId id="369" r:id="rId33"/>
    <p:sldId id="418" r:id="rId34"/>
    <p:sldId id="420" r:id="rId35"/>
    <p:sldId id="36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50" autoAdjust="0"/>
    <p:restoredTop sz="95294" autoAdjust="0"/>
  </p:normalViewPr>
  <p:slideViewPr>
    <p:cSldViewPr snapToGrid="0">
      <p:cViewPr varScale="1">
        <p:scale>
          <a:sx n="96" d="100"/>
          <a:sy n="96" d="100"/>
        </p:scale>
        <p:origin x="582" y="78"/>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5/27/2023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5/27/2023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hasCustomPrompt="1"/>
          </p:nvPr>
        </p:nvSpPr>
        <p:spPr>
          <a:xfrm>
            <a:off x="1568897" y="2057400"/>
            <a:ext cx="5029200" cy="3349906"/>
          </a:xfrm>
        </p:spPr>
        <p:txBody>
          <a:bodyPr anchor="b">
            <a:normAutofit/>
          </a:bodyPr>
          <a:lstStyle>
            <a:lvl1pPr algn="ctr">
              <a:lnSpc>
                <a:spcPct val="90000"/>
              </a:lnSpc>
              <a:defRPr sz="5400">
                <a:solidFill>
                  <a:schemeClr val="bg1"/>
                </a:solidFill>
                <a:latin typeface="KaiTi" panose="02010609060101010101" pitchFamily="49" charset="-122"/>
                <a:ea typeface="KaiTi" panose="02010609060101010101" pitchFamily="49" charset="-122"/>
              </a:defRPr>
            </a:lvl1pPr>
          </a:lstStyle>
          <a:p>
            <a:r>
              <a:rPr lang="zh-CN" altLang="en-US" dirty="0"/>
              <a:t>先知书概览</a:t>
            </a:r>
            <a:br>
              <a:rPr lang="en-US" altLang="zh-CN" dirty="0"/>
            </a:br>
            <a:br>
              <a:rPr lang="en-US" altLang="zh-CN" dirty="0"/>
            </a:br>
            <a:r>
              <a:rPr lang="zh-CN" altLang="en-US" dirty="0"/>
              <a:t>约拿书</a:t>
            </a:r>
            <a:r>
              <a:rPr lang="en-US" altLang="zh-CN" dirty="0"/>
              <a:t>(</a:t>
            </a:r>
            <a:r>
              <a:rPr lang="zh-CN" altLang="en-US" dirty="0"/>
              <a:t>一）</a:t>
            </a:r>
            <a:endParaRPr dirty="0"/>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pic>
        <p:nvPicPr>
          <p:cNvPr id="8" name="Picture 7" descr="Puffy white clouds in deep blue sky"/>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Picture 9" descr="Closeup of plant shoot"/>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C9B55A74-0919-413E-865C-E0E8D1722ED7}" type="datetime1">
              <a:rPr lang="en-US" smtClean="0"/>
              <a:pPr/>
              <a:t>5/27/2023</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25BFE46A-5893-4F80-829A-F37AF8AAC03B}" type="datetime1">
              <a:rPr lang="en-US" smtClean="0"/>
              <a:pPr/>
              <a:t>5/27/2023</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6DD1B487-36FD-4CED-B07A-1A81FC6540B1}" type="datetime1">
              <a:rPr lang="en-US" smtClean="0"/>
              <a:pPr/>
              <a:t>5/27/2023</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pic>
        <p:nvPicPr>
          <p:cNvPr id="11" name="Picture 10" descr="Closeup of green plants"/>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Picture 8" descr="Waves"/>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93A66BA0-BF77-43AC-894A-20AD8220B887}" type="datetime1">
              <a:rPr lang="en-US" smtClean="0"/>
              <a:pPr/>
              <a:t>5/27/2023</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09699" y="2434147"/>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434147"/>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Slide Number Placeholder 8"/>
          <p:cNvSpPr>
            <a:spLocks noGrp="1"/>
          </p:cNvSpPr>
          <p:nvPr>
            <p:ph type="sldNum" sz="quarter" idx="12"/>
          </p:nvPr>
        </p:nvSpPr>
        <p:spPr/>
        <p:txBody>
          <a:bodyPr/>
          <a:lstStyle/>
          <a:p>
            <a:fld id="{9CD8D479-8942-46E8-A226-A4E01F7A105C}" type="slidenum">
              <a:rPr/>
              <a:t>‹#›</a:t>
            </a:fld>
            <a:endParaRPr dirty="0"/>
          </a:p>
        </p:txBody>
      </p:sp>
      <p:sp>
        <p:nvSpPr>
          <p:cNvPr id="7" name="Date Placeholder 6"/>
          <p:cNvSpPr>
            <a:spLocks noGrp="1"/>
          </p:cNvSpPr>
          <p:nvPr>
            <p:ph type="dt" sz="half" idx="10"/>
          </p:nvPr>
        </p:nvSpPr>
        <p:spPr/>
        <p:txBody>
          <a:bodyPr/>
          <a:lstStyle/>
          <a:p>
            <a:fld id="{94C81B4D-F060-418E-A958-B2BDC1A258F8}" type="datetime1">
              <a:rPr lang="en-US" smtClean="0"/>
              <a:pPr/>
              <a:t>5/27/2023</a:t>
            </a:fld>
            <a:endParaRPr lang="en-US" dirty="0"/>
          </a:p>
        </p:txBody>
      </p:sp>
      <p:sp>
        <p:nvSpPr>
          <p:cNvPr id="8" name="Footer Placeholder 7"/>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
        <p:nvSpPr>
          <p:cNvPr id="3" name="Date Placeholder 2"/>
          <p:cNvSpPr>
            <a:spLocks noGrp="1"/>
          </p:cNvSpPr>
          <p:nvPr>
            <p:ph type="dt" sz="half" idx="10"/>
          </p:nvPr>
        </p:nvSpPr>
        <p:spPr/>
        <p:txBody>
          <a:bodyPr/>
          <a:lstStyle/>
          <a:p>
            <a:fld id="{9386AC23-C97B-41FB-9B89-C7FE0FB631CA}" type="datetime1">
              <a:rPr lang="en-US" smtClean="0"/>
              <a:pPr/>
              <a:t>5/27/2023</a:t>
            </a:fld>
            <a:endParaRPr lang="en-US" dirty="0"/>
          </a:p>
        </p:txBody>
      </p:sp>
      <p:sp>
        <p:nvSpPr>
          <p:cNvPr id="4" name="Footer Placeholder 3"/>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CD8D479-8942-46E8-A226-A4E01F7A105C}" type="slidenum">
              <a:rPr/>
              <a:t>‹#›</a:t>
            </a:fld>
            <a:endParaRPr/>
          </a:p>
        </p:txBody>
      </p:sp>
      <p:sp>
        <p:nvSpPr>
          <p:cNvPr id="2" name="Date Placeholder 1"/>
          <p:cNvSpPr>
            <a:spLocks noGrp="1"/>
          </p:cNvSpPr>
          <p:nvPr>
            <p:ph type="dt" sz="half" idx="10"/>
          </p:nvPr>
        </p:nvSpPr>
        <p:spPr/>
        <p:txBody>
          <a:bodyPr/>
          <a:lstStyle/>
          <a:p>
            <a:fld id="{C81B9673-AC7F-4F1F-84E4-F0E5EAAE106D}" type="datetime1">
              <a:rPr lang="en-US" smtClean="0"/>
              <a:pPr/>
              <a:t>5/27/2023</a:t>
            </a:fld>
            <a:endParaRPr lang="en-US" dirty="0"/>
          </a:p>
        </p:txBody>
      </p:sp>
      <p:sp>
        <p:nvSpPr>
          <p:cNvPr id="3" name="Footer Placeholder 2"/>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4" y="919616"/>
            <a:ext cx="4155622" cy="2532888"/>
          </a:xfrm>
        </p:spPr>
        <p:txBody>
          <a:bodyPr anchor="b"/>
          <a:lstStyle>
            <a:lvl1pPr>
              <a:defRPr sz="3200"/>
            </a:lvl1pPr>
          </a:lstStyle>
          <a:p>
            <a:r>
              <a:rPr lang="en-US"/>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6682434" y="3502152"/>
            <a:ext cx="4155622" cy="2479548"/>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BA2A3310-D664-4933-9402-AB5DB0887727}" type="datetime1">
              <a:rPr lang="en-US" smtClean="0"/>
              <a:pPr/>
              <a:t>5/27/2023</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5" y="919616"/>
            <a:ext cx="4155622" cy="2532888"/>
          </a:xfrm>
        </p:spPr>
        <p:txBody>
          <a:bodyPr anchor="b"/>
          <a:lstStyle>
            <a:lvl1pPr>
              <a:defRPr sz="3200"/>
            </a:lvl1pPr>
          </a:lstStyle>
          <a:p>
            <a:r>
              <a:rPr lang="en-US"/>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682435" y="3502152"/>
            <a:ext cx="4155622" cy="2479547"/>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E1447A63-5E3D-469C-A0D1-119323F4F95E}" type="datetime1">
              <a:rPr lang="en-US" smtClean="0"/>
              <a:pPr/>
              <a:t>5/27/2023</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9CD8D479-8942-46E8-A226-A4E01F7A105C}" type="slidenum">
              <a:rPr lang="en-US" smtClean="0"/>
              <a:pPr/>
              <a:t>‹#›</a:t>
            </a:fld>
            <a:endParaRPr lang="en-US" dirty="0"/>
          </a:p>
        </p:txBody>
      </p:sp>
      <p:sp>
        <p:nvSpPr>
          <p:cNvPr id="4" name="Date Placeholder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1E56E745-E731-42F7-BC46-83DD513FC98F}" type="datetime1">
              <a:rPr lang="en-US" smtClean="0"/>
              <a:pPr/>
              <a:t>5/27/2023</a:t>
            </a:fld>
            <a:endParaRPr lang="en-US" dirty="0"/>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r>
              <a:rPr lang="en-US"/>
              <a:t>Add a footer</a:t>
            </a:r>
            <a:endParaRPr lang="en-US"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4480" y="1320800"/>
            <a:ext cx="5165297" cy="2865120"/>
          </a:xfrm>
        </p:spPr>
        <p:txBody>
          <a:bodyPr>
            <a:normAutofit fontScale="90000"/>
          </a:bodyPr>
          <a:lstStyle/>
          <a:p>
            <a:br>
              <a:rPr lang="en-US" altLang="zh-CN" sz="7200" dirty="0"/>
            </a:br>
            <a:r>
              <a:rPr lang="zh-CN" altLang="en-US" sz="6700" dirty="0"/>
              <a:t>诗篇</a:t>
            </a:r>
            <a:br>
              <a:rPr lang="en-US" altLang="zh-CN" sz="6700" dirty="0"/>
            </a:br>
            <a:r>
              <a:rPr lang="en-US" altLang="zh-CN" sz="6700" dirty="0"/>
              <a:t>42-72</a:t>
            </a:r>
            <a:r>
              <a:rPr lang="zh-CN" altLang="en-US" sz="6700" dirty="0"/>
              <a:t>篇</a:t>
            </a:r>
            <a:br>
              <a:rPr lang="en-US" altLang="zh-CN" sz="7200" dirty="0"/>
            </a:br>
            <a:r>
              <a:rPr lang="zh-CN" altLang="en-US" sz="7200" dirty="0"/>
              <a:t>（第二卷）</a:t>
            </a:r>
            <a:endParaRPr lang="en-US" sz="7200" dirty="0"/>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solidFill>
                  <a:schemeClr val="accent1"/>
                </a:solidFill>
                <a:latin typeface="DengXian" panose="02010600030101010101" pitchFamily="2" charset="-122"/>
                <a:ea typeface="DengXian" panose="02010600030101010101" pitchFamily="2" charset="-122"/>
              </a:rPr>
              <a:t>诗篇  </a:t>
            </a:r>
            <a:r>
              <a:rPr lang="zh-CN" altLang="en-US" sz="2800" b="1" dirty="0">
                <a:solidFill>
                  <a:schemeClr val="accent1"/>
                </a:solidFill>
                <a:latin typeface="DengXian" panose="02010600030101010101" pitchFamily="2" charset="-122"/>
                <a:ea typeface="DengXian" panose="02010600030101010101" pitchFamily="2" charset="-122"/>
              </a:rPr>
              <a:t>可拉后裔的诗 （</a:t>
            </a:r>
            <a:r>
              <a:rPr lang="en-US" altLang="zh-CN" sz="2800" b="1" dirty="0">
                <a:solidFill>
                  <a:schemeClr val="accent1"/>
                </a:solidFill>
                <a:latin typeface="DengXian" panose="02010600030101010101" pitchFamily="2" charset="-122"/>
                <a:ea typeface="DengXian" panose="02010600030101010101" pitchFamily="2" charset="-122"/>
              </a:rPr>
              <a:t>42-43</a:t>
            </a:r>
            <a:r>
              <a:rPr lang="zh-CN" altLang="en-US" sz="2800" b="1" dirty="0">
                <a:solidFill>
                  <a:schemeClr val="accent1"/>
                </a:solidFill>
                <a:latin typeface="DengXian" panose="02010600030101010101" pitchFamily="2" charset="-122"/>
                <a:ea typeface="DengXian" panose="02010600030101010101" pitchFamily="2" charset="-122"/>
              </a:rPr>
              <a:t>篇）</a:t>
            </a:r>
            <a:endParaRPr lang="en-US" sz="2800" dirty="0">
              <a:solidFill>
                <a:schemeClr val="accent1"/>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r>
              <a:rPr lang="en-US" altLang="zh-CN" sz="2800" b="1" i="0" dirty="0">
                <a:solidFill>
                  <a:schemeClr val="tx2"/>
                </a:solidFill>
                <a:effectLst/>
                <a:latin typeface="KaiTi" panose="02010609060101010101" pitchFamily="49" charset="-122"/>
                <a:ea typeface="KaiTi" panose="02010609060101010101" pitchFamily="49" charset="-122"/>
              </a:rPr>
              <a:t>42-43</a:t>
            </a:r>
            <a:r>
              <a:rPr lang="zh-CN" altLang="en-US" sz="2800" b="1" i="0" dirty="0">
                <a:solidFill>
                  <a:schemeClr val="tx2"/>
                </a:solidFill>
                <a:effectLst/>
                <a:latin typeface="KaiTi" panose="02010609060101010101" pitchFamily="49" charset="-122"/>
                <a:ea typeface="KaiTi" panose="02010609060101010101" pitchFamily="49" charset="-122"/>
              </a:rPr>
              <a:t>篇 与神疏离的痛苦</a:t>
            </a:r>
            <a:endParaRPr lang="en-US" altLang="zh-CN" sz="2800" b="1" i="0" dirty="0">
              <a:solidFill>
                <a:schemeClr val="tx2"/>
              </a:solidFill>
              <a:effectLst/>
              <a:latin typeface="KaiTi" panose="02010609060101010101" pitchFamily="49" charset="-122"/>
              <a:ea typeface="KaiTi" panose="02010609060101010101" pitchFamily="49" charset="-122"/>
            </a:endParaRPr>
          </a:p>
          <a:p>
            <a:pPr marL="0" marR="0">
              <a:lnSpc>
                <a:spcPct val="107000"/>
              </a:lnSpc>
              <a:spcBef>
                <a:spcPts val="0"/>
              </a:spcBef>
              <a:spcAft>
                <a:spcPts val="0"/>
              </a:spcAft>
            </a:pPr>
            <a:r>
              <a:rPr lang="zh-CN" sz="28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诗篇</a:t>
            </a:r>
            <a:r>
              <a:rPr lang="en-US" altLang="zh-CN" sz="28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42</a:t>
            </a:r>
            <a:r>
              <a:rPr lang="zh-CN" altLang="en-US" sz="28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篇</a:t>
            </a:r>
            <a:r>
              <a:rPr lang="zh-CN" sz="28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是初代教会受逼迫时，信徒躲在地洞时最喜欢念的诗</a:t>
            </a:r>
            <a:r>
              <a:rPr lang="en-US" sz="28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a:t>
            </a:r>
            <a:endParaRPr 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pPr marL="0" marR="0" indent="0">
              <a:lnSpc>
                <a:spcPct val="107000"/>
              </a:lnSpc>
              <a:spcBef>
                <a:spcPts val="0"/>
              </a:spcBef>
              <a:spcAft>
                <a:spcPts val="0"/>
              </a:spcAft>
              <a:buNone/>
            </a:pPr>
            <a:r>
              <a:rPr lang="en-US" altLang="zh-CN" sz="28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 </a:t>
            </a:r>
            <a:r>
              <a:rPr lang="zh-CN" sz="28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是渴想朝见神的祷告。</a:t>
            </a:r>
            <a:endParaRPr lang="en-US" altLang="zh-CN" sz="2800" b="1" dirty="0">
              <a:solidFill>
                <a:schemeClr val="tx2"/>
              </a:solidFill>
              <a:effectLst/>
              <a:latin typeface="KaiTi" panose="02010609060101010101" pitchFamily="49" charset="-122"/>
              <a:ea typeface="KaiTi" panose="02010609060101010101" pitchFamily="49" charset="-122"/>
              <a:cs typeface="SimSun" panose="02010600030101010101" pitchFamily="2" charset="-122"/>
            </a:endParaRPr>
          </a:p>
          <a:p>
            <a:pPr marL="0" marR="0">
              <a:lnSpc>
                <a:spcPct val="107000"/>
              </a:lnSpc>
              <a:spcBef>
                <a:spcPts val="0"/>
              </a:spcBef>
              <a:spcAft>
                <a:spcPts val="0"/>
              </a:spcAft>
            </a:pPr>
            <a:r>
              <a:rPr lang="zh-CN" sz="2800" b="1" dirty="0">
                <a:solidFill>
                  <a:schemeClr val="tx2"/>
                </a:solidFill>
                <a:effectLst/>
                <a:latin typeface="KaiTi" panose="02010609060101010101" pitchFamily="49" charset="-122"/>
                <a:ea typeface="KaiTi" panose="02010609060101010101" pitchFamily="49" charset="-122"/>
                <a:cs typeface="DFKaiShu-SB-Estd-BF"/>
              </a:rPr>
              <a:t>全诗分为三段：</a:t>
            </a:r>
            <a:endParaRPr lang="en-US" altLang="zh-CN" sz="2800" b="1" dirty="0">
              <a:solidFill>
                <a:schemeClr val="tx2"/>
              </a:solidFill>
              <a:latin typeface="KaiTi" panose="02010609060101010101" pitchFamily="49" charset="-122"/>
              <a:ea typeface="KaiTi" panose="02010609060101010101" pitchFamily="49" charset="-122"/>
              <a:cs typeface="Arial" panose="020B0604020202020204" pitchFamily="34" charset="0"/>
            </a:endParaRPr>
          </a:p>
          <a:p>
            <a:pPr marL="0" marR="0" indent="0">
              <a:lnSpc>
                <a:spcPct val="107000"/>
              </a:lnSpc>
              <a:spcBef>
                <a:spcPts val="0"/>
              </a:spcBef>
              <a:spcAft>
                <a:spcPts val="0"/>
              </a:spcAft>
              <a:buNone/>
            </a:pPr>
            <a:r>
              <a:rPr 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    </a:t>
            </a:r>
            <a:r>
              <a:rPr lang="en-US" sz="2800" b="1" dirty="0">
                <a:solidFill>
                  <a:schemeClr val="tx2"/>
                </a:solidFill>
                <a:effectLst/>
                <a:latin typeface="KaiTi" panose="02010609060101010101" pitchFamily="49" charset="-122"/>
                <a:ea typeface="KaiTi" panose="02010609060101010101" pitchFamily="49" charset="-122"/>
                <a:cs typeface="DFKaiShu-SB-Estd-BF"/>
              </a:rPr>
              <a:t>(1)</a:t>
            </a:r>
            <a:r>
              <a:rPr lang="zh-CN" sz="2800" b="1" dirty="0">
                <a:solidFill>
                  <a:schemeClr val="tx2"/>
                </a:solidFill>
                <a:effectLst/>
                <a:latin typeface="KaiTi" panose="02010609060101010101" pitchFamily="49" charset="-122"/>
                <a:ea typeface="KaiTi" panose="02010609060101010101" pitchFamily="49" charset="-122"/>
                <a:cs typeface="DFKaiShu-SB-Estd-BF"/>
              </a:rPr>
              <a:t>心中渴慕，如鹿渴慕溪水</a:t>
            </a:r>
            <a:r>
              <a:rPr lang="en-US" sz="2800" b="1" dirty="0">
                <a:solidFill>
                  <a:schemeClr val="tx2"/>
                </a:solidFill>
                <a:effectLst/>
                <a:latin typeface="KaiTi" panose="02010609060101010101" pitchFamily="49" charset="-122"/>
                <a:ea typeface="KaiTi" panose="02010609060101010101" pitchFamily="49" charset="-122"/>
                <a:cs typeface="DFKaiShu-SB-Estd-BF"/>
              </a:rPr>
              <a:t>(1</a:t>
            </a:r>
            <a:r>
              <a:rPr lang="zh-CN" sz="2800" b="1" dirty="0">
                <a:solidFill>
                  <a:schemeClr val="tx2"/>
                </a:solidFill>
                <a:effectLst/>
                <a:latin typeface="KaiTi" panose="02010609060101010101" pitchFamily="49" charset="-122"/>
                <a:ea typeface="KaiTi" panose="02010609060101010101" pitchFamily="49" charset="-122"/>
                <a:cs typeface="DFKaiShu-SB-Estd-BF"/>
              </a:rPr>
              <a:t>～</a:t>
            </a:r>
            <a:r>
              <a:rPr lang="en-US" sz="2800" b="1" dirty="0">
                <a:solidFill>
                  <a:schemeClr val="tx2"/>
                </a:solidFill>
                <a:effectLst/>
                <a:latin typeface="KaiTi" panose="02010609060101010101" pitchFamily="49" charset="-122"/>
                <a:ea typeface="KaiTi" panose="02010609060101010101" pitchFamily="49" charset="-122"/>
                <a:cs typeface="DFKaiShu-SB-Estd-BF"/>
              </a:rPr>
              <a:t>2 </a:t>
            </a:r>
            <a:r>
              <a:rPr lang="zh-CN" sz="2800" b="1" dirty="0">
                <a:solidFill>
                  <a:schemeClr val="tx2"/>
                </a:solidFill>
                <a:effectLst/>
                <a:latin typeface="KaiTi" panose="02010609060101010101" pitchFamily="49" charset="-122"/>
                <a:ea typeface="KaiTi" panose="02010609060101010101" pitchFamily="49" charset="-122"/>
                <a:cs typeface="DFKaiShu-SB-Estd-BF"/>
              </a:rPr>
              <a:t>节</a:t>
            </a:r>
            <a:r>
              <a:rPr lang="en-US" sz="2800" b="1" dirty="0">
                <a:solidFill>
                  <a:schemeClr val="tx2"/>
                </a:solidFill>
                <a:effectLst/>
                <a:latin typeface="KaiTi" panose="02010609060101010101" pitchFamily="49" charset="-122"/>
                <a:ea typeface="KaiTi" panose="02010609060101010101" pitchFamily="49" charset="-122"/>
                <a:cs typeface="DFKaiShu-SB-Estd-BF"/>
              </a:rPr>
              <a:t>)</a:t>
            </a:r>
            <a:r>
              <a:rPr lang="zh-CN" sz="2800" b="1" dirty="0">
                <a:solidFill>
                  <a:schemeClr val="tx2"/>
                </a:solidFill>
                <a:effectLst/>
                <a:latin typeface="KaiTi" panose="02010609060101010101" pitchFamily="49" charset="-122"/>
                <a:ea typeface="KaiTi" panose="02010609060101010101" pitchFamily="49" charset="-122"/>
                <a:cs typeface="DFKaiShu-SB-Estd-BF"/>
              </a:rPr>
              <a:t>；</a:t>
            </a:r>
            <a:endParaRPr lang="en-US" altLang="zh-CN" sz="2800" b="1" dirty="0">
              <a:solidFill>
                <a:schemeClr val="tx2"/>
              </a:solidFill>
              <a:latin typeface="KaiTi" panose="02010609060101010101" pitchFamily="49" charset="-122"/>
              <a:ea typeface="KaiTi" panose="02010609060101010101" pitchFamily="49" charset="-122"/>
              <a:cs typeface="Arial" panose="020B0604020202020204" pitchFamily="34" charset="0"/>
            </a:endParaRPr>
          </a:p>
          <a:p>
            <a:pPr marL="0" marR="0" indent="0">
              <a:lnSpc>
                <a:spcPct val="107000"/>
              </a:lnSpc>
              <a:spcBef>
                <a:spcPts val="0"/>
              </a:spcBef>
              <a:spcAft>
                <a:spcPts val="0"/>
              </a:spcAft>
              <a:buNone/>
            </a:pPr>
            <a:r>
              <a:rPr 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    </a:t>
            </a:r>
            <a:r>
              <a:rPr lang="en-US" sz="2800" b="1" dirty="0">
                <a:solidFill>
                  <a:schemeClr val="tx2"/>
                </a:solidFill>
                <a:effectLst/>
                <a:latin typeface="KaiTi" panose="02010609060101010101" pitchFamily="49" charset="-122"/>
                <a:ea typeface="KaiTi" panose="02010609060101010101" pitchFamily="49" charset="-122"/>
                <a:cs typeface="DFKaiShu-SB-Estd-BF"/>
              </a:rPr>
              <a:t>(2)</a:t>
            </a:r>
            <a:r>
              <a:rPr lang="zh-CN" sz="2800" b="1" dirty="0">
                <a:solidFill>
                  <a:schemeClr val="tx2"/>
                </a:solidFill>
                <a:effectLst/>
                <a:latin typeface="KaiTi" panose="02010609060101010101" pitchFamily="49" charset="-122"/>
                <a:ea typeface="KaiTi" panose="02010609060101010101" pitchFamily="49" charset="-122"/>
                <a:cs typeface="DFKaiShu-SB-Estd-BF"/>
              </a:rPr>
              <a:t>抚今思昔，歌颂祂的慈爱</a:t>
            </a:r>
            <a:r>
              <a:rPr lang="en-US" sz="2800" b="1" dirty="0">
                <a:solidFill>
                  <a:schemeClr val="tx2"/>
                </a:solidFill>
                <a:effectLst/>
                <a:latin typeface="KaiTi" panose="02010609060101010101" pitchFamily="49" charset="-122"/>
                <a:ea typeface="KaiTi" panose="02010609060101010101" pitchFamily="49" charset="-122"/>
                <a:cs typeface="DFKaiShu-SB-Estd-BF"/>
              </a:rPr>
              <a:t>(3</a:t>
            </a:r>
            <a:r>
              <a:rPr lang="zh-CN" sz="2800" b="1" dirty="0">
                <a:solidFill>
                  <a:schemeClr val="tx2"/>
                </a:solidFill>
                <a:effectLst/>
                <a:latin typeface="KaiTi" panose="02010609060101010101" pitchFamily="49" charset="-122"/>
                <a:ea typeface="KaiTi" panose="02010609060101010101" pitchFamily="49" charset="-122"/>
                <a:cs typeface="DFKaiShu-SB-Estd-BF"/>
              </a:rPr>
              <a:t>～</a:t>
            </a:r>
            <a:r>
              <a:rPr lang="en-US" sz="2800" b="1" dirty="0">
                <a:solidFill>
                  <a:schemeClr val="tx2"/>
                </a:solidFill>
                <a:effectLst/>
                <a:latin typeface="KaiTi" panose="02010609060101010101" pitchFamily="49" charset="-122"/>
                <a:ea typeface="KaiTi" panose="02010609060101010101" pitchFamily="49" charset="-122"/>
                <a:cs typeface="DFKaiShu-SB-Estd-BF"/>
              </a:rPr>
              <a:t>5 </a:t>
            </a:r>
            <a:r>
              <a:rPr lang="zh-CN" sz="2800" b="1" dirty="0">
                <a:solidFill>
                  <a:schemeClr val="tx2"/>
                </a:solidFill>
                <a:effectLst/>
                <a:latin typeface="KaiTi" panose="02010609060101010101" pitchFamily="49" charset="-122"/>
                <a:ea typeface="KaiTi" panose="02010609060101010101" pitchFamily="49" charset="-122"/>
                <a:cs typeface="DFKaiShu-SB-Estd-BF"/>
              </a:rPr>
              <a:t>节</a:t>
            </a:r>
            <a:r>
              <a:rPr lang="en-US" sz="2800" b="1" dirty="0">
                <a:solidFill>
                  <a:schemeClr val="tx2"/>
                </a:solidFill>
                <a:effectLst/>
                <a:latin typeface="KaiTi" panose="02010609060101010101" pitchFamily="49" charset="-122"/>
                <a:ea typeface="KaiTi" panose="02010609060101010101" pitchFamily="49" charset="-122"/>
                <a:cs typeface="DFKaiShu-SB-Estd-BF"/>
              </a:rPr>
              <a:t>)</a:t>
            </a:r>
            <a:r>
              <a:rPr lang="zh-CN" sz="2800" b="1" dirty="0">
                <a:solidFill>
                  <a:schemeClr val="tx2"/>
                </a:solidFill>
                <a:effectLst/>
                <a:latin typeface="KaiTi" panose="02010609060101010101" pitchFamily="49" charset="-122"/>
                <a:ea typeface="KaiTi" panose="02010609060101010101" pitchFamily="49" charset="-122"/>
                <a:cs typeface="DFKaiShu-SB-Estd-BF"/>
              </a:rPr>
              <a:t>；</a:t>
            </a:r>
            <a:endParaRPr 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pPr marL="0" marR="0" indent="0">
              <a:lnSpc>
                <a:spcPct val="107000"/>
              </a:lnSpc>
              <a:spcBef>
                <a:spcPts val="0"/>
              </a:spcBef>
              <a:spcAft>
                <a:spcPts val="0"/>
              </a:spcAft>
              <a:buNone/>
            </a:pPr>
            <a:r>
              <a:rPr lang="en-US" sz="2800" b="1" dirty="0">
                <a:solidFill>
                  <a:schemeClr val="tx2"/>
                </a:solidFill>
                <a:effectLst/>
                <a:latin typeface="KaiTi" panose="02010609060101010101" pitchFamily="49" charset="-122"/>
                <a:ea typeface="KaiTi" panose="02010609060101010101" pitchFamily="49" charset="-122"/>
                <a:cs typeface="DFKaiShu-SB-Estd-BF"/>
              </a:rPr>
              <a:t>    (3)</a:t>
            </a:r>
            <a:r>
              <a:rPr lang="zh-CN" sz="2800" b="1" dirty="0">
                <a:solidFill>
                  <a:schemeClr val="tx2"/>
                </a:solidFill>
                <a:effectLst/>
                <a:latin typeface="KaiTi" panose="02010609060101010101" pitchFamily="49" charset="-122"/>
                <a:ea typeface="KaiTi" panose="02010609060101010101" pitchFamily="49" charset="-122"/>
                <a:cs typeface="DFKaiShu-SB-Estd-BF"/>
              </a:rPr>
              <a:t>凭信仰望，倚靠祂的帮助</a:t>
            </a:r>
            <a:r>
              <a:rPr lang="en-US" sz="2800" b="1" dirty="0">
                <a:solidFill>
                  <a:schemeClr val="tx2"/>
                </a:solidFill>
                <a:effectLst/>
                <a:latin typeface="KaiTi" panose="02010609060101010101" pitchFamily="49" charset="-122"/>
                <a:ea typeface="KaiTi" panose="02010609060101010101" pitchFamily="49" charset="-122"/>
                <a:cs typeface="DFKaiShu-SB-Estd-BF"/>
              </a:rPr>
              <a:t>(6</a:t>
            </a:r>
            <a:r>
              <a:rPr lang="zh-CN" sz="2800" b="1" dirty="0">
                <a:solidFill>
                  <a:schemeClr val="tx2"/>
                </a:solidFill>
                <a:effectLst/>
                <a:latin typeface="KaiTi" panose="02010609060101010101" pitchFamily="49" charset="-122"/>
                <a:ea typeface="KaiTi" panose="02010609060101010101" pitchFamily="49" charset="-122"/>
                <a:cs typeface="DFKaiShu-SB-Estd-BF"/>
              </a:rPr>
              <a:t>～</a:t>
            </a:r>
            <a:r>
              <a:rPr lang="en-US" sz="2800" b="1" dirty="0">
                <a:solidFill>
                  <a:schemeClr val="tx2"/>
                </a:solidFill>
                <a:effectLst/>
                <a:latin typeface="KaiTi" panose="02010609060101010101" pitchFamily="49" charset="-122"/>
                <a:ea typeface="KaiTi" panose="02010609060101010101" pitchFamily="49" charset="-122"/>
                <a:cs typeface="DFKaiShu-SB-Estd-BF"/>
              </a:rPr>
              <a:t>12 </a:t>
            </a:r>
            <a:r>
              <a:rPr lang="zh-CN" sz="2800" b="1" dirty="0">
                <a:solidFill>
                  <a:schemeClr val="tx2"/>
                </a:solidFill>
                <a:effectLst/>
                <a:latin typeface="KaiTi" panose="02010609060101010101" pitchFamily="49" charset="-122"/>
                <a:ea typeface="KaiTi" panose="02010609060101010101" pitchFamily="49" charset="-122"/>
                <a:cs typeface="DFKaiShu-SB-Estd-BF"/>
              </a:rPr>
              <a:t>节</a:t>
            </a:r>
            <a:r>
              <a:rPr lang="en-US" sz="2800" b="1" dirty="0">
                <a:solidFill>
                  <a:schemeClr val="tx2"/>
                </a:solidFill>
                <a:effectLst/>
                <a:latin typeface="KaiTi" panose="02010609060101010101" pitchFamily="49" charset="-122"/>
                <a:ea typeface="KaiTi" panose="02010609060101010101" pitchFamily="49" charset="-122"/>
                <a:cs typeface="DFKaiShu-SB-Estd-BF"/>
              </a:rPr>
              <a:t>)</a:t>
            </a:r>
            <a:r>
              <a:rPr lang="zh-CN" sz="2800" b="1" dirty="0">
                <a:solidFill>
                  <a:schemeClr val="tx2"/>
                </a:solidFill>
                <a:effectLst/>
                <a:latin typeface="KaiTi" panose="02010609060101010101" pitchFamily="49" charset="-122"/>
                <a:ea typeface="KaiTi" panose="02010609060101010101" pitchFamily="49" charset="-122"/>
                <a:cs typeface="DFKaiShu-SB-Estd-BF"/>
              </a:rPr>
              <a:t>。</a:t>
            </a:r>
            <a:endParaRPr 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pPr marL="0" marR="0" indent="0">
              <a:lnSpc>
                <a:spcPct val="107000"/>
              </a:lnSpc>
              <a:spcBef>
                <a:spcPts val="0"/>
              </a:spcBef>
              <a:spcAft>
                <a:spcPts val="0"/>
              </a:spcAft>
              <a:buNone/>
            </a:pPr>
            <a:r>
              <a:rPr lang="en-US" sz="1800" dirty="0">
                <a:solidFill>
                  <a:srgbClr val="000000"/>
                </a:solidFill>
                <a:effectLst/>
                <a:latin typeface="KaiTi" panose="02010609060101010101" pitchFamily="49" charset="-122"/>
                <a:ea typeface="DengXian" panose="02010600030101010101" pitchFamily="2" charset="-122"/>
                <a:cs typeface="DFKaiShu-SB-Estd-BF"/>
              </a:rPr>
              <a:t> </a:t>
            </a:r>
            <a:endParaRPr lang="en-US" sz="1800" dirty="0">
              <a:effectLst/>
              <a:latin typeface="Calibri" panose="020F0502020204030204" pitchFamily="34" charset="0"/>
              <a:ea typeface="DengXian" panose="02010600030101010101" pitchFamily="2" charset="-122"/>
              <a:cs typeface="Arial" panose="020B0604020202020204" pitchFamily="34" charset="0"/>
            </a:endParaRPr>
          </a:p>
          <a:p>
            <a:pPr>
              <a:lnSpc>
                <a:spcPct val="107000"/>
              </a:lnSpc>
              <a:spcBef>
                <a:spcPts val="0"/>
              </a:spcBef>
            </a:pPr>
            <a:endParaRPr lang="en-US" sz="2800" b="1" dirty="0">
              <a:effectLst/>
              <a:latin typeface="KaiTi" panose="02010609060101010101" pitchFamily="49" charset="-122"/>
              <a:ea typeface="KaiTi" panose="02010609060101010101" pitchFamily="49" charset="-122"/>
              <a:cs typeface="Arial" panose="020B0604020202020204" pitchFamily="34" charset="0"/>
            </a:endParaRPr>
          </a:p>
          <a:p>
            <a:endParaRPr lang="en-US" altLang="zh-CN" sz="2800" b="1" i="0" dirty="0">
              <a:solidFill>
                <a:schemeClr val="tx2"/>
              </a:solidFill>
              <a:effectLst/>
              <a:latin typeface="KaiTi" panose="02010609060101010101" pitchFamily="49" charset="-122"/>
              <a:ea typeface="KaiTi" panose="02010609060101010101" pitchFamily="49" charset="-122"/>
            </a:endParaRPr>
          </a:p>
          <a:p>
            <a:endParaRPr lang="en-US" altLang="zh-CN" sz="2800" b="1" dirty="0">
              <a:solidFill>
                <a:schemeClr val="tx2"/>
              </a:solidFill>
              <a:latin typeface="KaiTi" panose="02010609060101010101" pitchFamily="49" charset="-122"/>
              <a:ea typeface="KaiTi" panose="02010609060101010101" pitchFamily="49" charset="-122"/>
            </a:endParaRPr>
          </a:p>
          <a:p>
            <a:endParaRPr lang="en-US" altLang="zh-CN" sz="28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10</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1106110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solidFill>
                  <a:schemeClr val="accent1"/>
                </a:solidFill>
                <a:latin typeface="DengXian" panose="02010600030101010101" pitchFamily="2" charset="-122"/>
                <a:ea typeface="DengXian" panose="02010600030101010101" pitchFamily="2" charset="-122"/>
              </a:rPr>
              <a:t>诗篇  </a:t>
            </a:r>
            <a:r>
              <a:rPr lang="zh-CN" altLang="en-US" sz="2800" b="1" dirty="0">
                <a:solidFill>
                  <a:schemeClr val="accent1"/>
                </a:solidFill>
                <a:latin typeface="DengXian" panose="02010600030101010101" pitchFamily="2" charset="-122"/>
                <a:ea typeface="DengXian" panose="02010600030101010101" pitchFamily="2" charset="-122"/>
              </a:rPr>
              <a:t>可拉后裔的诗 （</a:t>
            </a:r>
            <a:r>
              <a:rPr lang="en-US" altLang="zh-CN" sz="2800" b="1" dirty="0">
                <a:solidFill>
                  <a:schemeClr val="accent1"/>
                </a:solidFill>
                <a:latin typeface="DengXian" panose="02010600030101010101" pitchFamily="2" charset="-122"/>
                <a:ea typeface="DengXian" panose="02010600030101010101" pitchFamily="2" charset="-122"/>
              </a:rPr>
              <a:t>42-43</a:t>
            </a:r>
            <a:r>
              <a:rPr lang="zh-CN" altLang="en-US" sz="2800" b="1" dirty="0">
                <a:solidFill>
                  <a:schemeClr val="accent1"/>
                </a:solidFill>
                <a:latin typeface="DengXian" panose="02010600030101010101" pitchFamily="2" charset="-122"/>
                <a:ea typeface="DengXian" panose="02010600030101010101" pitchFamily="2" charset="-122"/>
              </a:rPr>
              <a:t>篇）</a:t>
            </a:r>
            <a:endParaRPr lang="en-US" sz="2800" dirty="0">
              <a:solidFill>
                <a:schemeClr val="accent1"/>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r>
              <a:rPr lang="en-US" altLang="zh-CN" sz="2800" b="1" i="0" dirty="0">
                <a:solidFill>
                  <a:schemeClr val="tx2"/>
                </a:solidFill>
                <a:effectLst/>
                <a:latin typeface="KaiTi" panose="02010609060101010101" pitchFamily="49" charset="-122"/>
                <a:ea typeface="KaiTi" panose="02010609060101010101" pitchFamily="49" charset="-122"/>
              </a:rPr>
              <a:t>42-43</a:t>
            </a:r>
            <a:r>
              <a:rPr lang="zh-CN" altLang="en-US" sz="2800" b="1" i="0" dirty="0">
                <a:solidFill>
                  <a:schemeClr val="tx2"/>
                </a:solidFill>
                <a:effectLst/>
                <a:latin typeface="KaiTi" panose="02010609060101010101" pitchFamily="49" charset="-122"/>
                <a:ea typeface="KaiTi" panose="02010609060101010101" pitchFamily="49" charset="-122"/>
              </a:rPr>
              <a:t>篇 与神疏离的痛苦</a:t>
            </a:r>
            <a:endParaRPr lang="en-US" altLang="zh-CN" sz="2800" b="1" i="0" dirty="0">
              <a:solidFill>
                <a:schemeClr val="tx2"/>
              </a:solidFill>
              <a:effectLst/>
              <a:latin typeface="KaiTi" panose="02010609060101010101" pitchFamily="49" charset="-122"/>
              <a:ea typeface="KaiTi" panose="02010609060101010101" pitchFamily="49" charset="-122"/>
            </a:endParaRPr>
          </a:p>
          <a:p>
            <a:pPr marL="0" marR="0">
              <a:lnSpc>
                <a:spcPct val="107000"/>
              </a:lnSpc>
              <a:spcBef>
                <a:spcPts val="0"/>
              </a:spcBef>
              <a:spcAft>
                <a:spcPts val="0"/>
              </a:spcAft>
            </a:pPr>
            <a:r>
              <a:rPr lang="zh-CN" sz="28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第四十三篇：</a:t>
            </a:r>
            <a:r>
              <a:rPr lang="zh-CN" altLang="en-US" sz="28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这</a:t>
            </a:r>
            <a:r>
              <a:rPr lang="zh-CN" sz="28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篇诗虽然没有标题，但被认为与四十二篇原是同一篇，</a:t>
            </a:r>
            <a:endParaRPr lang="en-US" altLang="zh-CN" sz="2800" b="1" dirty="0">
              <a:solidFill>
                <a:srgbClr val="000000"/>
              </a:solidFill>
              <a:effectLst/>
              <a:latin typeface="KaiTi" panose="02010609060101010101" pitchFamily="49" charset="-122"/>
              <a:ea typeface="KaiTi" panose="02010609060101010101" pitchFamily="49" charset="-122"/>
              <a:cs typeface="SimSun" panose="02010600030101010101" pitchFamily="2" charset="-122"/>
            </a:endParaRPr>
          </a:p>
          <a:p>
            <a:pPr marL="0" marR="0" indent="0">
              <a:lnSpc>
                <a:spcPct val="107000"/>
              </a:lnSpc>
              <a:spcBef>
                <a:spcPts val="0"/>
              </a:spcBef>
              <a:spcAft>
                <a:spcPts val="0"/>
              </a:spcAft>
              <a:buNone/>
            </a:pPr>
            <a:r>
              <a:rPr lang="en-US" altLang="zh-CN" sz="2800" b="1" dirty="0">
                <a:solidFill>
                  <a:srgbClr val="000000"/>
                </a:solidFill>
                <a:latin typeface="KaiTi" panose="02010609060101010101" pitchFamily="49" charset="-122"/>
                <a:ea typeface="KaiTi" panose="02010609060101010101" pitchFamily="49" charset="-122"/>
                <a:cs typeface="SimSun" panose="02010600030101010101" pitchFamily="2" charset="-122"/>
              </a:rPr>
              <a:t> </a:t>
            </a:r>
            <a:r>
              <a:rPr lang="zh-CN" sz="28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因其中内容、音调、词句相同，可能是后来编者因为诵唱的方便而将</a:t>
            </a:r>
            <a:r>
              <a:rPr lang="en-US" altLang="zh-CN" sz="28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 </a:t>
            </a:r>
          </a:p>
          <a:p>
            <a:pPr marL="0" marR="0" indent="0">
              <a:lnSpc>
                <a:spcPct val="107000"/>
              </a:lnSpc>
              <a:spcBef>
                <a:spcPts val="0"/>
              </a:spcBef>
              <a:spcAft>
                <a:spcPts val="0"/>
              </a:spcAft>
              <a:buNone/>
            </a:pPr>
            <a:r>
              <a:rPr lang="en-US" altLang="zh-CN" sz="2800" b="1" dirty="0">
                <a:solidFill>
                  <a:srgbClr val="000000"/>
                </a:solidFill>
                <a:latin typeface="KaiTi" panose="02010609060101010101" pitchFamily="49" charset="-122"/>
                <a:ea typeface="KaiTi" panose="02010609060101010101" pitchFamily="49" charset="-122"/>
                <a:cs typeface="SimSun" panose="02010600030101010101" pitchFamily="2" charset="-122"/>
              </a:rPr>
              <a:t> </a:t>
            </a:r>
            <a:r>
              <a:rPr lang="zh-CN" sz="28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它一分为二。诗篇第四十三篇是忧闷者仰望主的祷告。</a:t>
            </a:r>
            <a:endParaRPr lang="en-US" altLang="zh-CN" sz="2800" b="1" dirty="0">
              <a:solidFill>
                <a:srgbClr val="000000"/>
              </a:solidFill>
              <a:effectLst/>
              <a:latin typeface="KaiTi" panose="02010609060101010101" pitchFamily="49" charset="-122"/>
              <a:ea typeface="KaiTi" panose="02010609060101010101" pitchFamily="49" charset="-122"/>
              <a:cs typeface="SimSun" panose="02010600030101010101" pitchFamily="2" charset="-122"/>
            </a:endParaRPr>
          </a:p>
          <a:p>
            <a:pPr marL="0" marR="0" indent="0">
              <a:lnSpc>
                <a:spcPct val="107000"/>
              </a:lnSpc>
              <a:spcBef>
                <a:spcPts val="0"/>
              </a:spcBef>
              <a:spcAft>
                <a:spcPts val="0"/>
              </a:spcAft>
              <a:buNone/>
            </a:pPr>
            <a:endParaRPr lang="en-US" sz="2800" b="1" dirty="0">
              <a:effectLst/>
              <a:latin typeface="KaiTi" panose="02010609060101010101" pitchFamily="49" charset="-122"/>
              <a:ea typeface="KaiTi" panose="02010609060101010101" pitchFamily="49" charset="-122"/>
              <a:cs typeface="Arial" panose="020B0604020202020204" pitchFamily="34" charset="0"/>
            </a:endParaRPr>
          </a:p>
          <a:p>
            <a:pPr marL="0" marR="0" indent="0">
              <a:lnSpc>
                <a:spcPct val="107000"/>
              </a:lnSpc>
              <a:spcBef>
                <a:spcPts val="0"/>
              </a:spcBef>
              <a:spcAft>
                <a:spcPts val="0"/>
              </a:spcAft>
              <a:buNone/>
            </a:pPr>
            <a:r>
              <a:rPr lang="en-US" altLang="zh-CN" sz="2800" b="1" dirty="0">
                <a:solidFill>
                  <a:srgbClr val="000000"/>
                </a:solidFill>
                <a:latin typeface="KaiTi" panose="02010609060101010101" pitchFamily="49" charset="-122"/>
                <a:ea typeface="KaiTi" panose="02010609060101010101" pitchFamily="49" charset="-122"/>
                <a:cs typeface="DFKaiShu-SB-Estd-BF"/>
              </a:rPr>
              <a:t> 43</a:t>
            </a:r>
            <a:r>
              <a:rPr lang="zh-CN" altLang="en-US" sz="2800" b="1" dirty="0">
                <a:solidFill>
                  <a:srgbClr val="000000"/>
                </a:solidFill>
                <a:latin typeface="KaiTi" panose="02010609060101010101" pitchFamily="49" charset="-122"/>
                <a:ea typeface="KaiTi" panose="02010609060101010101" pitchFamily="49" charset="-122"/>
                <a:cs typeface="DFKaiShu-SB-Estd-BF"/>
              </a:rPr>
              <a:t>：</a:t>
            </a:r>
            <a:r>
              <a:rPr lang="en-US" altLang="zh-CN" sz="2800" b="1" dirty="0">
                <a:solidFill>
                  <a:srgbClr val="000000"/>
                </a:solidFill>
                <a:latin typeface="KaiTi" panose="02010609060101010101" pitchFamily="49" charset="-122"/>
                <a:ea typeface="KaiTi" panose="02010609060101010101" pitchFamily="49" charset="-122"/>
                <a:cs typeface="DFKaiShu-SB-Estd-BF"/>
              </a:rPr>
              <a:t>5</a:t>
            </a:r>
            <a:r>
              <a:rPr lang="zh-CN" altLang="en-US" sz="2800" b="1" dirty="0">
                <a:solidFill>
                  <a:srgbClr val="000000"/>
                </a:solidFill>
                <a:latin typeface="KaiTi" panose="02010609060101010101" pitchFamily="49" charset="-122"/>
                <a:ea typeface="KaiTi" panose="02010609060101010101" pitchFamily="49" charset="-122"/>
                <a:cs typeface="DFKaiShu-SB-Estd-BF"/>
              </a:rPr>
              <a:t>“</a:t>
            </a:r>
            <a:r>
              <a:rPr lang="zh-CN" sz="2800" b="1" dirty="0">
                <a:solidFill>
                  <a:srgbClr val="000000"/>
                </a:solidFill>
                <a:effectLst/>
                <a:latin typeface="KaiTi" panose="02010609060101010101" pitchFamily="49" charset="-122"/>
                <a:ea typeface="KaiTi" panose="02010609060101010101" pitchFamily="49" charset="-122"/>
                <a:cs typeface="DFKaiShu-SB-Estd-BF"/>
              </a:rPr>
              <a:t>我的心哪，你为何忧闷？为何在我里面烦躁？应当仰望神，</a:t>
            </a:r>
            <a:endParaRPr lang="en-US" altLang="zh-CN" sz="2800" b="1" dirty="0">
              <a:solidFill>
                <a:srgbClr val="000000"/>
              </a:solidFill>
              <a:effectLst/>
              <a:latin typeface="KaiTi" panose="02010609060101010101" pitchFamily="49" charset="-122"/>
              <a:ea typeface="KaiTi" panose="02010609060101010101" pitchFamily="49" charset="-122"/>
              <a:cs typeface="DFKaiShu-SB-Estd-BF"/>
            </a:endParaRPr>
          </a:p>
          <a:p>
            <a:pPr marL="0" marR="0" indent="0">
              <a:lnSpc>
                <a:spcPct val="107000"/>
              </a:lnSpc>
              <a:spcBef>
                <a:spcPts val="0"/>
              </a:spcBef>
              <a:spcAft>
                <a:spcPts val="0"/>
              </a:spcAft>
              <a:buNone/>
            </a:pPr>
            <a:r>
              <a:rPr lang="en-US" altLang="zh-CN" sz="2800" b="1" dirty="0">
                <a:solidFill>
                  <a:srgbClr val="000000"/>
                </a:solidFill>
                <a:latin typeface="KaiTi" panose="02010609060101010101" pitchFamily="49" charset="-122"/>
                <a:ea typeface="KaiTi" panose="02010609060101010101" pitchFamily="49" charset="-122"/>
                <a:cs typeface="DFKaiShu-SB-Estd-BF"/>
              </a:rPr>
              <a:t> </a:t>
            </a:r>
            <a:r>
              <a:rPr lang="zh-CN" sz="2800" b="1" dirty="0">
                <a:solidFill>
                  <a:srgbClr val="000000"/>
                </a:solidFill>
                <a:effectLst/>
                <a:latin typeface="KaiTi" panose="02010609060101010101" pitchFamily="49" charset="-122"/>
                <a:ea typeface="KaiTi" panose="02010609060101010101" pitchFamily="49" charset="-122"/>
                <a:cs typeface="DFKaiShu-SB-Estd-BF"/>
              </a:rPr>
              <a:t>因我还要称赞他。他是我脸上的光荣，是我的神。</a:t>
            </a:r>
            <a:r>
              <a:rPr lang="zh-CN" altLang="en-US" sz="2800" b="1" dirty="0">
                <a:solidFill>
                  <a:srgbClr val="000000"/>
                </a:solidFill>
                <a:effectLst/>
                <a:latin typeface="KaiTi" panose="02010609060101010101" pitchFamily="49" charset="-122"/>
                <a:ea typeface="KaiTi" panose="02010609060101010101" pitchFamily="49" charset="-122"/>
                <a:cs typeface="DFKaiShu-SB-Estd-BF"/>
              </a:rPr>
              <a:t>”</a:t>
            </a:r>
            <a:endParaRPr lang="en-US" sz="2800" b="1" dirty="0">
              <a:effectLst/>
              <a:latin typeface="KaiTi" panose="02010609060101010101" pitchFamily="49" charset="-122"/>
              <a:ea typeface="KaiTi" panose="02010609060101010101" pitchFamily="49" charset="-122"/>
              <a:cs typeface="Arial" panose="020B0604020202020204" pitchFamily="34" charset="0"/>
            </a:endParaRPr>
          </a:p>
          <a:p>
            <a:pPr marL="0" marR="0" indent="0">
              <a:lnSpc>
                <a:spcPct val="107000"/>
              </a:lnSpc>
              <a:spcBef>
                <a:spcPts val="0"/>
              </a:spcBef>
              <a:spcAft>
                <a:spcPts val="0"/>
              </a:spcAft>
              <a:buNone/>
            </a:pPr>
            <a:r>
              <a:rPr lang="en-US" sz="2800" dirty="0">
                <a:solidFill>
                  <a:srgbClr val="000000"/>
                </a:solidFill>
                <a:effectLst/>
                <a:latin typeface="KaiTi" panose="02010609060101010101" pitchFamily="49" charset="-122"/>
                <a:ea typeface="KaiTi" panose="02010609060101010101" pitchFamily="49" charset="-122"/>
                <a:cs typeface="DFKaiShu-SB-Estd-BF"/>
              </a:rPr>
              <a:t> </a:t>
            </a:r>
            <a:endParaRPr lang="en-US" sz="2800" dirty="0">
              <a:effectLst/>
              <a:latin typeface="KaiTi" panose="02010609060101010101" pitchFamily="49" charset="-122"/>
              <a:ea typeface="KaiTi" panose="02010609060101010101" pitchFamily="49" charset="-122"/>
              <a:cs typeface="Arial" panose="020B0604020202020204" pitchFamily="34" charset="0"/>
            </a:endParaRPr>
          </a:p>
          <a:p>
            <a:pPr>
              <a:lnSpc>
                <a:spcPct val="107000"/>
              </a:lnSpc>
              <a:spcBef>
                <a:spcPts val="0"/>
              </a:spcBef>
            </a:pPr>
            <a:endParaRPr lang="en-US" sz="2800" b="1" dirty="0">
              <a:effectLst/>
              <a:latin typeface="KaiTi" panose="02010609060101010101" pitchFamily="49" charset="-122"/>
              <a:ea typeface="KaiTi" panose="02010609060101010101" pitchFamily="49" charset="-122"/>
              <a:cs typeface="Arial" panose="020B0604020202020204" pitchFamily="34" charset="0"/>
            </a:endParaRPr>
          </a:p>
          <a:p>
            <a:endParaRPr lang="en-US" altLang="zh-CN" sz="2800" b="1" i="0" dirty="0">
              <a:solidFill>
                <a:schemeClr val="tx2"/>
              </a:solidFill>
              <a:effectLst/>
              <a:latin typeface="KaiTi" panose="02010609060101010101" pitchFamily="49" charset="-122"/>
              <a:ea typeface="KaiTi" panose="02010609060101010101" pitchFamily="49" charset="-122"/>
            </a:endParaRPr>
          </a:p>
          <a:p>
            <a:endParaRPr lang="en-US" altLang="zh-CN" sz="2800" b="1" dirty="0">
              <a:solidFill>
                <a:schemeClr val="tx2"/>
              </a:solidFill>
              <a:latin typeface="KaiTi" panose="02010609060101010101" pitchFamily="49" charset="-122"/>
              <a:ea typeface="KaiTi" panose="02010609060101010101" pitchFamily="49" charset="-122"/>
            </a:endParaRPr>
          </a:p>
          <a:p>
            <a:endParaRPr lang="en-US" altLang="zh-CN" sz="28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11</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4117487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743D9-29A4-3A26-D8F3-428E219713F8}"/>
              </a:ext>
            </a:extLst>
          </p:cNvPr>
          <p:cNvSpPr>
            <a:spLocks noGrp="1"/>
          </p:cNvSpPr>
          <p:nvPr>
            <p:ph type="title"/>
          </p:nvPr>
        </p:nvSpPr>
        <p:spPr>
          <a:xfrm flipH="1">
            <a:off x="4522303" y="276087"/>
            <a:ext cx="3856383" cy="404950"/>
          </a:xfrm>
        </p:spPr>
        <p:txBody>
          <a:bodyPr>
            <a:normAutofit/>
          </a:bodyPr>
          <a:lstStyle/>
          <a:p>
            <a:r>
              <a:rPr lang="zh-CN" altLang="en-US" sz="2000" dirty="0">
                <a:solidFill>
                  <a:schemeClr val="accent1"/>
                </a:solidFill>
                <a:latin typeface="DengXian" panose="02010600030101010101" pitchFamily="2" charset="-122"/>
                <a:ea typeface="DengXian" panose="02010600030101010101" pitchFamily="2" charset="-122"/>
              </a:rPr>
              <a:t>诗篇  </a:t>
            </a:r>
            <a:r>
              <a:rPr lang="zh-CN" altLang="en-US" sz="2000" b="1" dirty="0">
                <a:solidFill>
                  <a:schemeClr val="accent1"/>
                </a:solidFill>
                <a:latin typeface="DengXian" panose="02010600030101010101" pitchFamily="2" charset="-122"/>
                <a:ea typeface="DengXian" panose="02010600030101010101" pitchFamily="2" charset="-122"/>
              </a:rPr>
              <a:t>可拉后裔的诗 （</a:t>
            </a:r>
            <a:r>
              <a:rPr lang="en-US" altLang="zh-CN" sz="2000" b="1" dirty="0">
                <a:solidFill>
                  <a:schemeClr val="accent1"/>
                </a:solidFill>
                <a:latin typeface="DengXian" panose="02010600030101010101" pitchFamily="2" charset="-122"/>
                <a:ea typeface="DengXian" panose="02010600030101010101" pitchFamily="2" charset="-122"/>
              </a:rPr>
              <a:t>45</a:t>
            </a:r>
            <a:r>
              <a:rPr lang="zh-CN" altLang="en-US" sz="2000" b="1" dirty="0">
                <a:solidFill>
                  <a:schemeClr val="accent1"/>
                </a:solidFill>
                <a:latin typeface="DengXian" panose="02010600030101010101" pitchFamily="2" charset="-122"/>
                <a:ea typeface="DengXian" panose="02010600030101010101" pitchFamily="2" charset="-122"/>
              </a:rPr>
              <a:t>篇）</a:t>
            </a:r>
            <a:endParaRPr lang="en-US" sz="2000" dirty="0"/>
          </a:p>
        </p:txBody>
      </p:sp>
      <p:sp>
        <p:nvSpPr>
          <p:cNvPr id="3" name="Content Placeholder 2">
            <a:extLst>
              <a:ext uri="{FF2B5EF4-FFF2-40B4-BE49-F238E27FC236}">
                <a16:creationId xmlns:a16="http://schemas.microsoft.com/office/drawing/2014/main" id="{79E7D364-CB54-4CE8-49D9-7923193D8370}"/>
              </a:ext>
            </a:extLst>
          </p:cNvPr>
          <p:cNvSpPr>
            <a:spLocks noGrp="1"/>
          </p:cNvSpPr>
          <p:nvPr>
            <p:ph sz="half" idx="1"/>
          </p:nvPr>
        </p:nvSpPr>
        <p:spPr>
          <a:xfrm>
            <a:off x="288236" y="834887"/>
            <a:ext cx="5731564" cy="5342076"/>
          </a:xfrm>
        </p:spPr>
        <p:txBody>
          <a:bodyPr>
            <a:normAutofit fontScale="92500" lnSpcReduction="10000"/>
          </a:bodyPr>
          <a:lstStyle/>
          <a:p>
            <a:pPr marL="0" indent="0">
              <a:buNone/>
            </a:pPr>
            <a:r>
              <a:rPr lang="zh-CN" altLang="en-US" sz="1500" b="0" i="1" cap="all" dirty="0">
                <a:solidFill>
                  <a:srgbClr val="555555"/>
                </a:solidFill>
                <a:effectLst/>
                <a:latin typeface="KaiTi" panose="02010609060101010101" pitchFamily="49" charset="-122"/>
                <a:ea typeface="KaiTi" panose="02010609060101010101" pitchFamily="49" charset="-122"/>
              </a:rPr>
              <a:t>（可拉后裔的训诲诗，又是爱慕歌，交与伶长，调用百合花。）</a:t>
            </a:r>
            <a:endParaRPr lang="en-US" altLang="zh-CN" sz="1500" i="1" cap="all" baseline="30000" dirty="0">
              <a:solidFill>
                <a:srgbClr val="555555"/>
              </a:solidFill>
              <a:latin typeface="KaiTi" panose="02010609060101010101" pitchFamily="49" charset="-122"/>
              <a:ea typeface="KaiTi" panose="02010609060101010101" pitchFamily="49" charset="-122"/>
            </a:endParaRPr>
          </a:p>
          <a:p>
            <a:pPr marL="0" indent="0">
              <a:buNone/>
            </a:pPr>
            <a:r>
              <a:rPr lang="en-US" altLang="zh-CN" b="1" baseline="30000" dirty="0">
                <a:solidFill>
                  <a:srgbClr val="222222"/>
                </a:solidFill>
                <a:effectLst/>
                <a:latin typeface="KaiTi" panose="02010609060101010101" pitchFamily="49" charset="-122"/>
                <a:ea typeface="KaiTi" panose="02010609060101010101" pitchFamily="49" charset="-122"/>
              </a:rPr>
              <a:t>1 </a:t>
            </a:r>
            <a:r>
              <a:rPr lang="zh-CN" altLang="en-US" b="1" i="0" dirty="0">
                <a:solidFill>
                  <a:srgbClr val="222222"/>
                </a:solidFill>
                <a:effectLst/>
                <a:latin typeface="KaiTi" panose="02010609060101010101" pitchFamily="49" charset="-122"/>
                <a:ea typeface="KaiTi" panose="02010609060101010101" pitchFamily="49" charset="-122"/>
              </a:rPr>
              <a:t>我心里涌出美辞。我论到我为王作的事。我的舌头是快手笔。</a:t>
            </a:r>
            <a:br>
              <a:rPr lang="zh-CN" altLang="en-US" b="1" dirty="0">
                <a:latin typeface="KaiTi" panose="02010609060101010101" pitchFamily="49" charset="-122"/>
                <a:ea typeface="KaiTi" panose="02010609060101010101" pitchFamily="49" charset="-122"/>
              </a:rPr>
            </a:br>
            <a:r>
              <a:rPr lang="en-US" altLang="zh-CN" b="1" i="1" baseline="30000" dirty="0">
                <a:effectLst/>
                <a:latin typeface="KaiTi" panose="02010609060101010101" pitchFamily="49" charset="-122"/>
                <a:ea typeface="KaiTi" panose="02010609060101010101" pitchFamily="49" charset="-122"/>
              </a:rPr>
              <a:t>2 </a:t>
            </a:r>
            <a:r>
              <a:rPr lang="zh-CN" altLang="en-US" b="1" i="0" dirty="0">
                <a:solidFill>
                  <a:srgbClr val="222222"/>
                </a:solidFill>
                <a:effectLst/>
                <a:latin typeface="KaiTi" panose="02010609060101010101" pitchFamily="49" charset="-122"/>
                <a:ea typeface="KaiTi" panose="02010609060101010101" pitchFamily="49" charset="-122"/>
              </a:rPr>
              <a:t>你比世人更美，在你嘴里满有恩惠。所以神赐福给你，直到永远。</a:t>
            </a:r>
            <a:br>
              <a:rPr lang="zh-CN" altLang="en-US" b="1" dirty="0">
                <a:latin typeface="KaiTi" panose="02010609060101010101" pitchFamily="49" charset="-122"/>
                <a:ea typeface="KaiTi" panose="02010609060101010101" pitchFamily="49" charset="-122"/>
              </a:rPr>
            </a:br>
            <a:r>
              <a:rPr lang="en-US" altLang="zh-CN" b="1" i="1" baseline="30000" dirty="0">
                <a:effectLst/>
                <a:latin typeface="KaiTi" panose="02010609060101010101" pitchFamily="49" charset="-122"/>
                <a:ea typeface="KaiTi" panose="02010609060101010101" pitchFamily="49" charset="-122"/>
              </a:rPr>
              <a:t>3 </a:t>
            </a:r>
            <a:r>
              <a:rPr lang="zh-CN" altLang="en-US" b="1" i="0" dirty="0">
                <a:solidFill>
                  <a:srgbClr val="222222"/>
                </a:solidFill>
                <a:effectLst/>
                <a:latin typeface="KaiTi" panose="02010609060101010101" pitchFamily="49" charset="-122"/>
                <a:ea typeface="KaiTi" panose="02010609060101010101" pitchFamily="49" charset="-122"/>
              </a:rPr>
              <a:t>大能者啊，愿你腰间佩刀，大有荣耀和威严。</a:t>
            </a:r>
            <a:br>
              <a:rPr lang="zh-CN" altLang="en-US" b="1" dirty="0">
                <a:latin typeface="KaiTi" panose="02010609060101010101" pitchFamily="49" charset="-122"/>
                <a:ea typeface="KaiTi" panose="02010609060101010101" pitchFamily="49" charset="-122"/>
              </a:rPr>
            </a:br>
            <a:r>
              <a:rPr lang="en-US" altLang="zh-CN" b="1" i="1" baseline="30000" dirty="0">
                <a:effectLst/>
                <a:latin typeface="KaiTi" panose="02010609060101010101" pitchFamily="49" charset="-122"/>
                <a:ea typeface="KaiTi" panose="02010609060101010101" pitchFamily="49" charset="-122"/>
              </a:rPr>
              <a:t>4 </a:t>
            </a:r>
            <a:r>
              <a:rPr lang="zh-CN" altLang="en-US" b="1" i="0" dirty="0">
                <a:solidFill>
                  <a:srgbClr val="222222"/>
                </a:solidFill>
                <a:effectLst/>
                <a:latin typeface="KaiTi" panose="02010609060101010101" pitchFamily="49" charset="-122"/>
                <a:ea typeface="KaiTi" panose="02010609060101010101" pitchFamily="49" charset="-122"/>
              </a:rPr>
              <a:t>为真理，谦卑，公义，赫然坐车前往，无不得胜。你的右手必显明可畏的事。</a:t>
            </a:r>
            <a:br>
              <a:rPr lang="zh-CN" altLang="en-US" b="1" dirty="0">
                <a:latin typeface="KaiTi" panose="02010609060101010101" pitchFamily="49" charset="-122"/>
                <a:ea typeface="KaiTi" panose="02010609060101010101" pitchFamily="49" charset="-122"/>
              </a:rPr>
            </a:br>
            <a:r>
              <a:rPr lang="en-US" altLang="zh-CN" b="1" i="1" baseline="30000" dirty="0">
                <a:effectLst/>
                <a:latin typeface="KaiTi" panose="02010609060101010101" pitchFamily="49" charset="-122"/>
                <a:ea typeface="KaiTi" panose="02010609060101010101" pitchFamily="49" charset="-122"/>
              </a:rPr>
              <a:t>5 </a:t>
            </a:r>
            <a:r>
              <a:rPr lang="zh-CN" altLang="en-US" b="1" i="0" dirty="0">
                <a:solidFill>
                  <a:srgbClr val="222222"/>
                </a:solidFill>
                <a:effectLst/>
                <a:latin typeface="KaiTi" panose="02010609060101010101" pitchFamily="49" charset="-122"/>
                <a:ea typeface="KaiTi" panose="02010609060101010101" pitchFamily="49" charset="-122"/>
              </a:rPr>
              <a:t>你的箭锋快，射中王敌之心。万民仆倒在你以下。</a:t>
            </a:r>
            <a:br>
              <a:rPr lang="zh-CN" altLang="en-US" b="1" dirty="0">
                <a:latin typeface="KaiTi" panose="02010609060101010101" pitchFamily="49" charset="-122"/>
                <a:ea typeface="KaiTi" panose="02010609060101010101" pitchFamily="49" charset="-122"/>
              </a:rPr>
            </a:br>
            <a:endParaRPr lang="en-US" altLang="zh-CN" b="1" dirty="0">
              <a:latin typeface="KaiTi" panose="02010609060101010101" pitchFamily="49" charset="-122"/>
              <a:ea typeface="KaiTi" panose="02010609060101010101" pitchFamily="49" charset="-122"/>
            </a:endParaRPr>
          </a:p>
          <a:p>
            <a:pPr marL="0" indent="0">
              <a:buNone/>
            </a:pPr>
            <a:r>
              <a:rPr lang="en-US" altLang="zh-CN" b="1" i="1" baseline="30000" dirty="0">
                <a:effectLst/>
                <a:latin typeface="KaiTi" panose="02010609060101010101" pitchFamily="49" charset="-122"/>
                <a:ea typeface="KaiTi" panose="02010609060101010101" pitchFamily="49" charset="-122"/>
              </a:rPr>
              <a:t>6 </a:t>
            </a:r>
            <a:r>
              <a:rPr lang="zh-CN" altLang="en-US" b="1" i="0" dirty="0">
                <a:solidFill>
                  <a:srgbClr val="222222"/>
                </a:solidFill>
                <a:effectLst/>
                <a:latin typeface="KaiTi" panose="02010609060101010101" pitchFamily="49" charset="-122"/>
                <a:ea typeface="KaiTi" panose="02010609060101010101" pitchFamily="49" charset="-122"/>
              </a:rPr>
              <a:t>神啊，你的宝座是永永远远的，你的国权是正直的。</a:t>
            </a:r>
            <a:br>
              <a:rPr lang="zh-CN" altLang="en-US" b="1" dirty="0">
                <a:latin typeface="KaiTi" panose="02010609060101010101" pitchFamily="49" charset="-122"/>
                <a:ea typeface="KaiTi" panose="02010609060101010101" pitchFamily="49" charset="-122"/>
              </a:rPr>
            </a:br>
            <a:r>
              <a:rPr lang="en-US" altLang="zh-CN" b="1" i="1" baseline="30000" dirty="0">
                <a:effectLst/>
                <a:latin typeface="KaiTi" panose="02010609060101010101" pitchFamily="49" charset="-122"/>
                <a:ea typeface="KaiTi" panose="02010609060101010101" pitchFamily="49" charset="-122"/>
              </a:rPr>
              <a:t>7 </a:t>
            </a:r>
            <a:r>
              <a:rPr lang="zh-CN" altLang="en-US" b="1" i="0" dirty="0">
                <a:solidFill>
                  <a:srgbClr val="222222"/>
                </a:solidFill>
                <a:effectLst/>
                <a:latin typeface="KaiTi" panose="02010609060101010101" pitchFamily="49" charset="-122"/>
                <a:ea typeface="KaiTi" panose="02010609060101010101" pitchFamily="49" charset="-122"/>
              </a:rPr>
              <a:t>你喜爱公义，恨恶罪恶。所以神，就是你的神，用喜乐油膏你，胜过膏你的同伴。</a:t>
            </a:r>
            <a:br>
              <a:rPr lang="zh-CN" altLang="en-US" b="1" dirty="0">
                <a:latin typeface="KaiTi" panose="02010609060101010101" pitchFamily="49" charset="-122"/>
                <a:ea typeface="KaiTi" panose="02010609060101010101" pitchFamily="49" charset="-122"/>
              </a:rPr>
            </a:br>
            <a:r>
              <a:rPr lang="en-US" altLang="zh-CN" b="1" i="1" baseline="30000" dirty="0">
                <a:effectLst/>
                <a:latin typeface="KaiTi" panose="02010609060101010101" pitchFamily="49" charset="-122"/>
                <a:ea typeface="KaiTi" panose="02010609060101010101" pitchFamily="49" charset="-122"/>
              </a:rPr>
              <a:t>8 </a:t>
            </a:r>
            <a:r>
              <a:rPr lang="zh-CN" altLang="en-US" b="1" i="0" dirty="0">
                <a:solidFill>
                  <a:srgbClr val="222222"/>
                </a:solidFill>
                <a:effectLst/>
                <a:latin typeface="KaiTi" panose="02010609060101010101" pitchFamily="49" charset="-122"/>
                <a:ea typeface="KaiTi" panose="02010609060101010101" pitchFamily="49" charset="-122"/>
              </a:rPr>
              <a:t>你的衣服，都有没药沉香肉桂的香气。象牙宫中有丝弦乐器的声音，使你欢喜。</a:t>
            </a:r>
            <a:br>
              <a:rPr lang="zh-CN" altLang="en-US" b="1" dirty="0">
                <a:latin typeface="KaiTi" panose="02010609060101010101" pitchFamily="49" charset="-122"/>
                <a:ea typeface="KaiTi" panose="02010609060101010101" pitchFamily="49" charset="-122"/>
              </a:rPr>
            </a:br>
            <a:r>
              <a:rPr lang="en-US" altLang="zh-CN" b="1" i="1" baseline="30000" dirty="0">
                <a:effectLst/>
                <a:latin typeface="KaiTi" panose="02010609060101010101" pitchFamily="49" charset="-122"/>
                <a:ea typeface="KaiTi" panose="02010609060101010101" pitchFamily="49" charset="-122"/>
              </a:rPr>
              <a:t>9 </a:t>
            </a:r>
            <a:r>
              <a:rPr lang="zh-CN" altLang="en-US" b="1" i="0" dirty="0">
                <a:solidFill>
                  <a:srgbClr val="222222"/>
                </a:solidFill>
                <a:effectLst/>
                <a:latin typeface="KaiTi" panose="02010609060101010101" pitchFamily="49" charset="-122"/>
                <a:ea typeface="KaiTi" panose="02010609060101010101" pitchFamily="49" charset="-122"/>
              </a:rPr>
              <a:t>有君王的女儿，在你尊贵妇女之中。王后佩戴俄斐金饰，站在你右边。</a:t>
            </a:r>
            <a:br>
              <a:rPr lang="zh-CN" altLang="en-US" b="1" dirty="0">
                <a:latin typeface="KaiTi" panose="02010609060101010101" pitchFamily="49" charset="-122"/>
                <a:ea typeface="KaiTi" panose="02010609060101010101" pitchFamily="49" charset="-122"/>
              </a:rPr>
            </a:br>
            <a:r>
              <a:rPr lang="en-US" altLang="zh-CN" b="1" i="1" baseline="30000" dirty="0">
                <a:effectLst/>
                <a:latin typeface="KaiTi" panose="02010609060101010101" pitchFamily="49" charset="-122"/>
                <a:ea typeface="KaiTi" panose="02010609060101010101" pitchFamily="49" charset="-122"/>
              </a:rPr>
              <a:t>10 </a:t>
            </a:r>
            <a:r>
              <a:rPr lang="zh-CN" altLang="en-US" b="1" i="0" dirty="0">
                <a:solidFill>
                  <a:srgbClr val="222222"/>
                </a:solidFill>
                <a:effectLst/>
                <a:latin typeface="KaiTi" panose="02010609060101010101" pitchFamily="49" charset="-122"/>
                <a:ea typeface="KaiTi" panose="02010609060101010101" pitchFamily="49" charset="-122"/>
              </a:rPr>
              <a:t>女子啊，你要听，要想，要侧耳而听。不要记念你的民，和你的父家。</a:t>
            </a:r>
            <a:endParaRPr lang="zh-CN" altLang="en-US" b="1" dirty="0">
              <a:solidFill>
                <a:srgbClr val="222222"/>
              </a:solidFill>
              <a:effectLst/>
              <a:latin typeface="KaiTi" panose="02010609060101010101" pitchFamily="49" charset="-122"/>
              <a:ea typeface="KaiTi" panose="02010609060101010101" pitchFamily="49" charset="-122"/>
            </a:endParaRPr>
          </a:p>
          <a:p>
            <a:pPr marL="0" indent="0">
              <a:buNone/>
            </a:pPr>
            <a:endParaRPr lang="en-US" sz="2000" dirty="0">
              <a:latin typeface="KaiTi" panose="02010609060101010101" pitchFamily="49" charset="-122"/>
              <a:ea typeface="KaiTi" panose="02010609060101010101" pitchFamily="49" charset="-122"/>
            </a:endParaRPr>
          </a:p>
        </p:txBody>
      </p:sp>
      <p:sp>
        <p:nvSpPr>
          <p:cNvPr id="4" name="Content Placeholder 3">
            <a:extLst>
              <a:ext uri="{FF2B5EF4-FFF2-40B4-BE49-F238E27FC236}">
                <a16:creationId xmlns:a16="http://schemas.microsoft.com/office/drawing/2014/main" id="{881F968A-77FA-F316-2AB1-3A386F7FAA32}"/>
              </a:ext>
            </a:extLst>
          </p:cNvPr>
          <p:cNvSpPr>
            <a:spLocks noGrp="1"/>
          </p:cNvSpPr>
          <p:nvPr>
            <p:ph sz="half" idx="2"/>
          </p:nvPr>
        </p:nvSpPr>
        <p:spPr>
          <a:xfrm>
            <a:off x="6172200" y="834887"/>
            <a:ext cx="5615609" cy="5342076"/>
          </a:xfrm>
        </p:spPr>
        <p:txBody>
          <a:bodyPr>
            <a:normAutofit fontScale="92500" lnSpcReduction="10000"/>
          </a:bodyPr>
          <a:lstStyle/>
          <a:p>
            <a:pPr marL="0" indent="0">
              <a:buNone/>
            </a:pPr>
            <a:r>
              <a:rPr lang="en-US" altLang="zh-CN" b="1" baseline="30000" dirty="0">
                <a:effectLst/>
                <a:latin typeface="KaiTi" panose="02010609060101010101" pitchFamily="49" charset="-122"/>
                <a:ea typeface="KaiTi" panose="02010609060101010101" pitchFamily="49" charset="-122"/>
              </a:rPr>
              <a:t>11 </a:t>
            </a:r>
            <a:r>
              <a:rPr lang="zh-CN" altLang="en-US" b="1" dirty="0">
                <a:solidFill>
                  <a:srgbClr val="222222"/>
                </a:solidFill>
                <a:effectLst/>
                <a:latin typeface="KaiTi" panose="02010609060101010101" pitchFamily="49" charset="-122"/>
                <a:ea typeface="KaiTi" panose="02010609060101010101" pitchFamily="49" charset="-122"/>
              </a:rPr>
              <a:t>王就羡慕你的美貌。因为他是你的主。你当敬拜他。</a:t>
            </a:r>
            <a:br>
              <a:rPr lang="zh-CN" altLang="en-US" b="1" dirty="0">
                <a:latin typeface="KaiTi" panose="02010609060101010101" pitchFamily="49" charset="-122"/>
                <a:ea typeface="KaiTi" panose="02010609060101010101" pitchFamily="49" charset="-122"/>
              </a:rPr>
            </a:br>
            <a:r>
              <a:rPr lang="en-US" altLang="zh-CN" b="1" baseline="30000" dirty="0">
                <a:effectLst/>
                <a:latin typeface="KaiTi" panose="02010609060101010101" pitchFamily="49" charset="-122"/>
                <a:ea typeface="KaiTi" panose="02010609060101010101" pitchFamily="49" charset="-122"/>
              </a:rPr>
              <a:t>12 </a:t>
            </a:r>
            <a:r>
              <a:rPr lang="zh-CN" altLang="en-US" b="1" dirty="0">
                <a:solidFill>
                  <a:srgbClr val="222222"/>
                </a:solidFill>
                <a:effectLst/>
                <a:latin typeface="KaiTi" panose="02010609060101010101" pitchFamily="49" charset="-122"/>
                <a:ea typeface="KaiTi" panose="02010609060101010101" pitchFamily="49" charset="-122"/>
              </a:rPr>
              <a:t>推罗的民，（民原文作女子），必来送礼。民中的富足人，也必向你求恩。</a:t>
            </a:r>
            <a:endParaRPr lang="en-US" altLang="zh-CN" b="1" dirty="0">
              <a:solidFill>
                <a:srgbClr val="222222"/>
              </a:solidFill>
              <a:effectLst/>
              <a:latin typeface="KaiTi" panose="02010609060101010101" pitchFamily="49" charset="-122"/>
              <a:ea typeface="KaiTi" panose="02010609060101010101" pitchFamily="49" charset="-122"/>
            </a:endParaRPr>
          </a:p>
          <a:p>
            <a:pPr marL="0" indent="0">
              <a:buNone/>
            </a:pPr>
            <a:br>
              <a:rPr lang="zh-CN" altLang="en-US" b="1" dirty="0">
                <a:latin typeface="KaiTi" panose="02010609060101010101" pitchFamily="49" charset="-122"/>
                <a:ea typeface="KaiTi" panose="02010609060101010101" pitchFamily="49" charset="-122"/>
              </a:rPr>
            </a:br>
            <a:r>
              <a:rPr lang="en-US" altLang="zh-CN" b="1" baseline="30000" dirty="0">
                <a:effectLst/>
                <a:latin typeface="KaiTi" panose="02010609060101010101" pitchFamily="49" charset="-122"/>
                <a:ea typeface="KaiTi" panose="02010609060101010101" pitchFamily="49" charset="-122"/>
              </a:rPr>
              <a:t>13 </a:t>
            </a:r>
            <a:r>
              <a:rPr lang="zh-CN" altLang="en-US" b="1" dirty="0">
                <a:solidFill>
                  <a:srgbClr val="222222"/>
                </a:solidFill>
                <a:effectLst/>
                <a:latin typeface="KaiTi" panose="02010609060101010101" pitchFamily="49" charset="-122"/>
                <a:ea typeface="KaiTi" panose="02010609060101010101" pitchFamily="49" charset="-122"/>
              </a:rPr>
              <a:t>王女在宫里，极其荣华。他的衣服是用金线绣的。</a:t>
            </a:r>
            <a:br>
              <a:rPr lang="zh-CN" altLang="en-US" b="1" dirty="0">
                <a:latin typeface="KaiTi" panose="02010609060101010101" pitchFamily="49" charset="-122"/>
                <a:ea typeface="KaiTi" panose="02010609060101010101" pitchFamily="49" charset="-122"/>
              </a:rPr>
            </a:br>
            <a:r>
              <a:rPr lang="en-US" altLang="zh-CN" b="1" baseline="30000" dirty="0">
                <a:effectLst/>
                <a:latin typeface="KaiTi" panose="02010609060101010101" pitchFamily="49" charset="-122"/>
                <a:ea typeface="KaiTi" panose="02010609060101010101" pitchFamily="49" charset="-122"/>
              </a:rPr>
              <a:t>14 </a:t>
            </a:r>
            <a:r>
              <a:rPr lang="zh-CN" altLang="en-US" b="1" dirty="0">
                <a:solidFill>
                  <a:srgbClr val="222222"/>
                </a:solidFill>
                <a:effectLst/>
                <a:latin typeface="KaiTi" panose="02010609060101010101" pitchFamily="49" charset="-122"/>
                <a:ea typeface="KaiTi" panose="02010609060101010101" pitchFamily="49" charset="-122"/>
              </a:rPr>
              <a:t>他要穿锦绣的衣服，被引到王前。随从他的陪伴童女，也要被带到你面前。</a:t>
            </a:r>
            <a:endParaRPr lang="en-US" altLang="zh-CN" b="1" dirty="0">
              <a:solidFill>
                <a:srgbClr val="222222"/>
              </a:solidFill>
              <a:effectLst/>
              <a:latin typeface="KaiTi" panose="02010609060101010101" pitchFamily="49" charset="-122"/>
              <a:ea typeface="KaiTi" panose="02010609060101010101" pitchFamily="49" charset="-122"/>
            </a:endParaRPr>
          </a:p>
          <a:p>
            <a:pPr marL="0" indent="0">
              <a:buNone/>
            </a:pPr>
            <a:br>
              <a:rPr lang="zh-CN" altLang="en-US" b="1" dirty="0">
                <a:latin typeface="KaiTi" panose="02010609060101010101" pitchFamily="49" charset="-122"/>
                <a:ea typeface="KaiTi" panose="02010609060101010101" pitchFamily="49" charset="-122"/>
              </a:rPr>
            </a:br>
            <a:r>
              <a:rPr lang="en-US" altLang="zh-CN" b="1" baseline="30000" dirty="0">
                <a:effectLst/>
                <a:latin typeface="KaiTi" panose="02010609060101010101" pitchFamily="49" charset="-122"/>
                <a:ea typeface="KaiTi" panose="02010609060101010101" pitchFamily="49" charset="-122"/>
              </a:rPr>
              <a:t>15 </a:t>
            </a:r>
            <a:r>
              <a:rPr lang="zh-CN" altLang="en-US" b="1" dirty="0">
                <a:solidFill>
                  <a:srgbClr val="222222"/>
                </a:solidFill>
                <a:effectLst/>
                <a:latin typeface="KaiTi" panose="02010609060101010101" pitchFamily="49" charset="-122"/>
                <a:ea typeface="KaiTi" panose="02010609060101010101" pitchFamily="49" charset="-122"/>
              </a:rPr>
              <a:t>他们要欢喜快乐被引导。他们要进入王宫。</a:t>
            </a:r>
            <a:br>
              <a:rPr lang="zh-CN" altLang="en-US" b="1" dirty="0">
                <a:latin typeface="KaiTi" panose="02010609060101010101" pitchFamily="49" charset="-122"/>
                <a:ea typeface="KaiTi" panose="02010609060101010101" pitchFamily="49" charset="-122"/>
              </a:rPr>
            </a:br>
            <a:r>
              <a:rPr lang="en-US" altLang="zh-CN" b="1" baseline="30000" dirty="0">
                <a:effectLst/>
                <a:latin typeface="KaiTi" panose="02010609060101010101" pitchFamily="49" charset="-122"/>
                <a:ea typeface="KaiTi" panose="02010609060101010101" pitchFamily="49" charset="-122"/>
              </a:rPr>
              <a:t>16 </a:t>
            </a:r>
            <a:r>
              <a:rPr lang="zh-CN" altLang="en-US" b="1" dirty="0">
                <a:solidFill>
                  <a:srgbClr val="222222"/>
                </a:solidFill>
                <a:effectLst/>
                <a:latin typeface="KaiTi" panose="02010609060101010101" pitchFamily="49" charset="-122"/>
                <a:ea typeface="KaiTi" panose="02010609060101010101" pitchFamily="49" charset="-122"/>
              </a:rPr>
              <a:t>你的子孙要接续你的列祖。你要立他们在全地作王。</a:t>
            </a:r>
            <a:endParaRPr lang="en-US" altLang="zh-CN" b="1" dirty="0">
              <a:solidFill>
                <a:srgbClr val="222222"/>
              </a:solidFill>
              <a:effectLst/>
              <a:latin typeface="KaiTi" panose="02010609060101010101" pitchFamily="49" charset="-122"/>
              <a:ea typeface="KaiTi" panose="02010609060101010101" pitchFamily="49" charset="-122"/>
            </a:endParaRPr>
          </a:p>
          <a:p>
            <a:pPr marL="0" indent="0">
              <a:buNone/>
            </a:pPr>
            <a:br>
              <a:rPr lang="zh-CN" altLang="en-US" b="1" dirty="0">
                <a:latin typeface="KaiTi" panose="02010609060101010101" pitchFamily="49" charset="-122"/>
                <a:ea typeface="KaiTi" panose="02010609060101010101" pitchFamily="49" charset="-122"/>
              </a:rPr>
            </a:br>
            <a:r>
              <a:rPr lang="en-US" altLang="zh-CN" b="1" baseline="30000" dirty="0">
                <a:effectLst/>
                <a:latin typeface="KaiTi" panose="02010609060101010101" pitchFamily="49" charset="-122"/>
                <a:ea typeface="KaiTi" panose="02010609060101010101" pitchFamily="49" charset="-122"/>
              </a:rPr>
              <a:t>17 </a:t>
            </a:r>
            <a:r>
              <a:rPr lang="zh-CN" altLang="en-US" b="1" dirty="0">
                <a:solidFill>
                  <a:srgbClr val="222222"/>
                </a:solidFill>
                <a:effectLst/>
                <a:latin typeface="KaiTi" panose="02010609060101010101" pitchFamily="49" charset="-122"/>
                <a:ea typeface="KaiTi" panose="02010609060101010101" pitchFamily="49" charset="-122"/>
              </a:rPr>
              <a:t>我必叫你的名被万代记念。所以万民要永永远远称谢你。</a:t>
            </a:r>
            <a:endParaRPr lang="en-US" b="1" dirty="0">
              <a:latin typeface="KaiTi" panose="02010609060101010101" pitchFamily="49" charset="-122"/>
              <a:ea typeface="KaiTi" panose="02010609060101010101" pitchFamily="49" charset="-122"/>
            </a:endParaRPr>
          </a:p>
        </p:txBody>
      </p:sp>
      <p:sp>
        <p:nvSpPr>
          <p:cNvPr id="5" name="Slide Number Placeholder 4">
            <a:extLst>
              <a:ext uri="{FF2B5EF4-FFF2-40B4-BE49-F238E27FC236}">
                <a16:creationId xmlns:a16="http://schemas.microsoft.com/office/drawing/2014/main" id="{D1EADD1B-5036-65C6-44B8-043492FE5F8E}"/>
              </a:ext>
            </a:extLst>
          </p:cNvPr>
          <p:cNvSpPr>
            <a:spLocks noGrp="1"/>
          </p:cNvSpPr>
          <p:nvPr>
            <p:ph type="sldNum" sz="quarter" idx="12"/>
          </p:nvPr>
        </p:nvSpPr>
        <p:spPr/>
        <p:txBody>
          <a:bodyPr/>
          <a:lstStyle/>
          <a:p>
            <a:fld id="{9CD8D479-8942-46E8-A226-A4E01F7A105C}" type="slidenum">
              <a:rPr lang="en-US" smtClean="0"/>
              <a:t>12</a:t>
            </a:fld>
            <a:endParaRPr lang="en-US"/>
          </a:p>
        </p:txBody>
      </p:sp>
      <p:sp>
        <p:nvSpPr>
          <p:cNvPr id="6" name="Date Placeholder 5">
            <a:extLst>
              <a:ext uri="{FF2B5EF4-FFF2-40B4-BE49-F238E27FC236}">
                <a16:creationId xmlns:a16="http://schemas.microsoft.com/office/drawing/2014/main" id="{7ABF7DB7-DF2A-8550-46B2-F18590D619D1}"/>
              </a:ext>
            </a:extLst>
          </p:cNvPr>
          <p:cNvSpPr>
            <a:spLocks noGrp="1"/>
          </p:cNvSpPr>
          <p:nvPr>
            <p:ph type="dt" sz="half" idx="10"/>
          </p:nvPr>
        </p:nvSpPr>
        <p:spPr/>
        <p:txBody>
          <a:bodyPr/>
          <a:lstStyle/>
          <a:p>
            <a:fld id="{93A66BA0-BF77-43AC-894A-20AD8220B887}" type="datetime1">
              <a:rPr lang="en-US" smtClean="0"/>
              <a:pPr/>
              <a:t>5/27/2023</a:t>
            </a:fld>
            <a:endParaRPr lang="en-US" dirty="0"/>
          </a:p>
        </p:txBody>
      </p:sp>
      <p:sp>
        <p:nvSpPr>
          <p:cNvPr id="7" name="Footer Placeholder 6">
            <a:extLst>
              <a:ext uri="{FF2B5EF4-FFF2-40B4-BE49-F238E27FC236}">
                <a16:creationId xmlns:a16="http://schemas.microsoft.com/office/drawing/2014/main" id="{2AB5A42D-7A8A-0C06-8644-745B102CB1CC}"/>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405287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400" dirty="0">
                <a:solidFill>
                  <a:schemeClr val="accent1"/>
                </a:solidFill>
                <a:latin typeface="DengXian" panose="02010600030101010101" pitchFamily="2" charset="-122"/>
                <a:ea typeface="DengXian" panose="02010600030101010101" pitchFamily="2" charset="-122"/>
              </a:rPr>
              <a:t>诗篇  </a:t>
            </a:r>
            <a:r>
              <a:rPr lang="zh-CN" altLang="en-US" sz="2400" b="1" dirty="0">
                <a:solidFill>
                  <a:schemeClr val="accent1"/>
                </a:solidFill>
                <a:latin typeface="DengXian" panose="02010600030101010101" pitchFamily="2" charset="-122"/>
                <a:ea typeface="DengXian" panose="02010600030101010101" pitchFamily="2" charset="-122"/>
              </a:rPr>
              <a:t>可拉后裔的诗 （</a:t>
            </a:r>
            <a:r>
              <a:rPr lang="en-US" altLang="zh-CN" sz="2400" b="1" dirty="0">
                <a:solidFill>
                  <a:schemeClr val="accent1"/>
                </a:solidFill>
                <a:latin typeface="DengXian" panose="02010600030101010101" pitchFamily="2" charset="-122"/>
                <a:ea typeface="DengXian" panose="02010600030101010101" pitchFamily="2" charset="-122"/>
              </a:rPr>
              <a:t>45</a:t>
            </a:r>
            <a:r>
              <a:rPr lang="zh-CN" altLang="en-US" sz="2400" b="1" dirty="0">
                <a:solidFill>
                  <a:schemeClr val="accent1"/>
                </a:solidFill>
                <a:latin typeface="DengXian" panose="02010600030101010101" pitchFamily="2" charset="-122"/>
                <a:ea typeface="DengXian" panose="02010600030101010101" pitchFamily="2" charset="-122"/>
              </a:rPr>
              <a:t>篇）</a:t>
            </a:r>
            <a:endParaRPr lang="en-US" sz="2400" dirty="0">
              <a:solidFill>
                <a:schemeClr val="accent1"/>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marL="0" marR="0">
              <a:lnSpc>
                <a:spcPct val="107000"/>
              </a:lnSpc>
              <a:spcBef>
                <a:spcPts val="0"/>
              </a:spcBef>
              <a:spcAft>
                <a:spcPts val="0"/>
              </a:spcAft>
            </a:pPr>
            <a:r>
              <a:rPr lang="zh-CN" sz="2400" b="1" dirty="0">
                <a:solidFill>
                  <a:srgbClr val="000000"/>
                </a:solidFill>
                <a:effectLst/>
                <a:latin typeface="KaiTi" panose="02010609060101010101" pitchFamily="49" charset="-122"/>
                <a:ea typeface="KaiTi" panose="02010609060101010101" pitchFamily="49" charset="-122"/>
                <a:cs typeface="DFKaiShu-SB-Estd-BF"/>
              </a:rPr>
              <a:t>诗篇</a:t>
            </a:r>
            <a:r>
              <a:rPr lang="en-US" sz="2400" b="1" dirty="0">
                <a:solidFill>
                  <a:srgbClr val="000000"/>
                </a:solidFill>
                <a:effectLst/>
                <a:latin typeface="KaiTi" panose="02010609060101010101" pitchFamily="49" charset="-122"/>
                <a:ea typeface="KaiTi" panose="02010609060101010101" pitchFamily="49" charset="-122"/>
                <a:cs typeface="DFKaiShu-SB-Estd-BF"/>
              </a:rPr>
              <a:t>45</a:t>
            </a:r>
            <a:r>
              <a:rPr lang="zh-CN" sz="2400" b="1" dirty="0">
                <a:solidFill>
                  <a:srgbClr val="000000"/>
                </a:solidFill>
                <a:effectLst/>
                <a:latin typeface="KaiTi" panose="02010609060101010101" pitchFamily="49" charset="-122"/>
                <a:ea typeface="KaiTi" panose="02010609060101010101" pitchFamily="49" charset="-122"/>
                <a:cs typeface="DFKaiShu-SB-Estd-BF"/>
              </a:rPr>
              <a:t>篇是一篇君王诗，是在王的婚礼上诵唱的。</a:t>
            </a:r>
            <a:endParaRPr lang="en-US" altLang="zh-CN" sz="2400" b="1" dirty="0">
              <a:solidFill>
                <a:srgbClr val="000000"/>
              </a:solidFill>
              <a:effectLst/>
              <a:latin typeface="KaiTi" panose="02010609060101010101" pitchFamily="49" charset="-122"/>
              <a:ea typeface="KaiTi" panose="02010609060101010101" pitchFamily="49" charset="-122"/>
              <a:cs typeface="DFKaiShu-SB-Estd-BF"/>
            </a:endParaRPr>
          </a:p>
          <a:p>
            <a:pPr marL="0" marR="0">
              <a:lnSpc>
                <a:spcPct val="107000"/>
              </a:lnSpc>
              <a:spcBef>
                <a:spcPts val="0"/>
              </a:spcBef>
              <a:spcAft>
                <a:spcPts val="0"/>
              </a:spcAft>
            </a:pPr>
            <a:r>
              <a:rPr lang="zh-CN" sz="2400" b="1" dirty="0">
                <a:solidFill>
                  <a:srgbClr val="000000"/>
                </a:solidFill>
                <a:effectLst/>
                <a:latin typeface="KaiTi" panose="02010609060101010101" pitchFamily="49" charset="-122"/>
                <a:ea typeface="KaiTi" panose="02010609060101010101" pitchFamily="49" charset="-122"/>
                <a:cs typeface="DFKaiShu-SB-Estd-BF"/>
              </a:rPr>
              <a:t>全诗分为三段：</a:t>
            </a:r>
            <a:endParaRPr lang="en-US" altLang="zh-CN" sz="2400" b="1" dirty="0">
              <a:solidFill>
                <a:srgbClr val="000000"/>
              </a:solidFill>
              <a:effectLst/>
              <a:latin typeface="KaiTi" panose="02010609060101010101" pitchFamily="49" charset="-122"/>
              <a:ea typeface="KaiTi" panose="02010609060101010101" pitchFamily="49" charset="-122"/>
              <a:cs typeface="DFKaiShu-SB-Estd-BF"/>
            </a:endParaRPr>
          </a:p>
          <a:p>
            <a:pPr marL="0" marR="0" indent="0">
              <a:lnSpc>
                <a:spcPct val="107000"/>
              </a:lnSpc>
              <a:spcBef>
                <a:spcPts val="0"/>
              </a:spcBef>
              <a:spcAft>
                <a:spcPts val="0"/>
              </a:spcAft>
              <a:buNone/>
            </a:pPr>
            <a:r>
              <a:rPr lang="zh-CN" altLang="en-US" sz="2400" b="1" dirty="0">
                <a:solidFill>
                  <a:srgbClr val="000000"/>
                </a:solidFill>
                <a:effectLst/>
                <a:latin typeface="KaiTi" panose="02010609060101010101" pitchFamily="49" charset="-122"/>
                <a:ea typeface="KaiTi" panose="02010609060101010101" pitchFamily="49" charset="-122"/>
                <a:cs typeface="DFKaiShu-SB-Estd-BF"/>
              </a:rPr>
              <a:t> </a:t>
            </a:r>
            <a:r>
              <a:rPr lang="en-US" sz="2400" b="1" dirty="0">
                <a:solidFill>
                  <a:srgbClr val="000000"/>
                </a:solidFill>
                <a:effectLst/>
                <a:latin typeface="KaiTi" panose="02010609060101010101" pitchFamily="49" charset="-122"/>
                <a:ea typeface="KaiTi" panose="02010609060101010101" pitchFamily="49" charset="-122"/>
                <a:cs typeface="DFKaiShu-SB-Estd-BF"/>
              </a:rPr>
              <a:t>(1) </a:t>
            </a:r>
            <a:r>
              <a:rPr lang="zh-CN" sz="2400" b="1" dirty="0">
                <a:solidFill>
                  <a:srgbClr val="000000"/>
                </a:solidFill>
                <a:effectLst/>
                <a:latin typeface="KaiTi" panose="02010609060101010101" pitchFamily="49" charset="-122"/>
                <a:ea typeface="KaiTi" panose="02010609060101010101" pitchFamily="49" charset="-122"/>
                <a:cs typeface="DFKaiShu-SB-Estd-BF"/>
              </a:rPr>
              <a:t>描绘王</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新郎</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比世人更美</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          </a:t>
            </a:r>
            <a:r>
              <a:rPr lang="en-US" sz="2400" b="1" dirty="0">
                <a:solidFill>
                  <a:srgbClr val="000000"/>
                </a:solidFill>
                <a:effectLst/>
                <a:latin typeface="KaiTi" panose="02010609060101010101" pitchFamily="49" charset="-122"/>
                <a:ea typeface="KaiTi" panose="02010609060101010101" pitchFamily="49" charset="-122"/>
                <a:cs typeface="DFKaiShu-SB-Estd-BF"/>
              </a:rPr>
              <a:t>(1</a:t>
            </a:r>
            <a:r>
              <a:rPr lang="en-US" sz="2400" b="1" dirty="0">
                <a:solidFill>
                  <a:srgbClr val="000000"/>
                </a:solidFill>
                <a:latin typeface="KaiTi" panose="02010609060101010101" pitchFamily="49" charset="-122"/>
                <a:ea typeface="KaiTi" panose="02010609060101010101" pitchFamily="49" charset="-122"/>
                <a:cs typeface="DFKaiShu-SB-Estd-BF"/>
              </a:rPr>
              <a:t>-</a:t>
            </a:r>
            <a:r>
              <a:rPr lang="en-US" sz="2400" b="1" dirty="0">
                <a:solidFill>
                  <a:srgbClr val="000000"/>
                </a:solidFill>
                <a:effectLst/>
                <a:latin typeface="KaiTi" panose="02010609060101010101" pitchFamily="49" charset="-122"/>
                <a:ea typeface="KaiTi" panose="02010609060101010101" pitchFamily="49" charset="-122"/>
                <a:cs typeface="DFKaiShu-SB-Estd-BF"/>
              </a:rPr>
              <a:t>9</a:t>
            </a:r>
            <a:r>
              <a:rPr lang="zh-CN" sz="2400" b="1" dirty="0">
                <a:solidFill>
                  <a:srgbClr val="000000"/>
                </a:solidFill>
                <a:effectLst/>
                <a:latin typeface="KaiTi" panose="02010609060101010101" pitchFamily="49" charset="-122"/>
                <a:ea typeface="KaiTi" panose="02010609060101010101" pitchFamily="49" charset="-122"/>
                <a:cs typeface="DFKaiShu-SB-Estd-BF"/>
              </a:rPr>
              <a:t>节</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a:t>
            </a:r>
            <a:endParaRPr lang="en-US" altLang="zh-CN" sz="2400" b="1" dirty="0">
              <a:solidFill>
                <a:srgbClr val="000000"/>
              </a:solidFill>
              <a:effectLst/>
              <a:latin typeface="KaiTi" panose="02010609060101010101" pitchFamily="49" charset="-122"/>
              <a:ea typeface="KaiTi" panose="02010609060101010101" pitchFamily="49" charset="-122"/>
              <a:cs typeface="DFKaiShu-SB-Estd-BF"/>
            </a:endParaRPr>
          </a:p>
          <a:p>
            <a:pPr marL="0" marR="0" indent="0">
              <a:lnSpc>
                <a:spcPct val="107000"/>
              </a:lnSpc>
              <a:spcBef>
                <a:spcPts val="0"/>
              </a:spcBef>
              <a:spcAft>
                <a:spcPts val="0"/>
              </a:spcAft>
              <a:buNone/>
            </a:pPr>
            <a:r>
              <a:rPr lang="en-US" sz="2400" b="1" dirty="0">
                <a:solidFill>
                  <a:srgbClr val="000000"/>
                </a:solidFill>
                <a:latin typeface="KaiTi" panose="02010609060101010101" pitchFamily="49" charset="-122"/>
                <a:ea typeface="KaiTi" panose="02010609060101010101" pitchFamily="49" charset="-122"/>
                <a:cs typeface="DFKaiShu-SB-Estd-BF"/>
              </a:rPr>
              <a:t> </a:t>
            </a:r>
            <a:r>
              <a:rPr lang="en-US" sz="2400" b="1" dirty="0">
                <a:solidFill>
                  <a:srgbClr val="000000"/>
                </a:solidFill>
                <a:effectLst/>
                <a:latin typeface="KaiTi" panose="02010609060101010101" pitchFamily="49" charset="-122"/>
                <a:ea typeface="KaiTi" panose="02010609060101010101" pitchFamily="49" charset="-122"/>
                <a:cs typeface="DFKaiShu-SB-Estd-BF"/>
              </a:rPr>
              <a:t>(2) </a:t>
            </a:r>
            <a:r>
              <a:rPr lang="zh-CN" sz="2400" b="1" dirty="0">
                <a:solidFill>
                  <a:srgbClr val="000000"/>
                </a:solidFill>
                <a:effectLst/>
                <a:latin typeface="KaiTi" panose="02010609060101010101" pitchFamily="49" charset="-122"/>
                <a:ea typeface="KaiTi" panose="02010609060101010101" pitchFamily="49" charset="-122"/>
                <a:cs typeface="DFKaiShu-SB-Estd-BF"/>
              </a:rPr>
              <a:t>赞美王后</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新妇</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佩戴妆饰</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          </a:t>
            </a:r>
            <a:r>
              <a:rPr lang="en-US" sz="2400" b="1" dirty="0">
                <a:solidFill>
                  <a:srgbClr val="000000"/>
                </a:solidFill>
                <a:effectLst/>
                <a:latin typeface="KaiTi" panose="02010609060101010101" pitchFamily="49" charset="-122"/>
                <a:ea typeface="KaiTi" panose="02010609060101010101" pitchFamily="49" charset="-122"/>
                <a:cs typeface="DFKaiShu-SB-Estd-BF"/>
              </a:rPr>
              <a:t>(10</a:t>
            </a:r>
            <a:r>
              <a:rPr lang="en-US" sz="2400" b="1" dirty="0">
                <a:solidFill>
                  <a:srgbClr val="000000"/>
                </a:solidFill>
                <a:latin typeface="KaiTi" panose="02010609060101010101" pitchFamily="49" charset="-122"/>
                <a:ea typeface="KaiTi" panose="02010609060101010101" pitchFamily="49" charset="-122"/>
                <a:cs typeface="DFKaiShu-SB-Estd-BF"/>
              </a:rPr>
              <a:t>-</a:t>
            </a:r>
            <a:r>
              <a:rPr lang="en-US" sz="2400" b="1" dirty="0">
                <a:solidFill>
                  <a:srgbClr val="000000"/>
                </a:solidFill>
                <a:effectLst/>
                <a:latin typeface="KaiTi" panose="02010609060101010101" pitchFamily="49" charset="-122"/>
                <a:ea typeface="KaiTi" panose="02010609060101010101" pitchFamily="49" charset="-122"/>
                <a:cs typeface="DFKaiShu-SB-Estd-BF"/>
              </a:rPr>
              <a:t>15 </a:t>
            </a:r>
            <a:r>
              <a:rPr lang="zh-CN" sz="2400" b="1" dirty="0">
                <a:solidFill>
                  <a:srgbClr val="000000"/>
                </a:solidFill>
                <a:effectLst/>
                <a:latin typeface="KaiTi" panose="02010609060101010101" pitchFamily="49" charset="-122"/>
                <a:ea typeface="KaiTi" panose="02010609060101010101" pitchFamily="49" charset="-122"/>
                <a:cs typeface="DFKaiShu-SB-Estd-BF"/>
              </a:rPr>
              <a:t>节</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a:t>
            </a:r>
            <a:endParaRPr lang="en-US" altLang="zh-CN" sz="2400" b="1" dirty="0">
              <a:solidFill>
                <a:srgbClr val="000000"/>
              </a:solidFill>
              <a:effectLst/>
              <a:latin typeface="KaiTi" panose="02010609060101010101" pitchFamily="49" charset="-122"/>
              <a:ea typeface="KaiTi" panose="02010609060101010101" pitchFamily="49" charset="-122"/>
              <a:cs typeface="DFKaiShu-SB-Estd-BF"/>
            </a:endParaRPr>
          </a:p>
          <a:p>
            <a:pPr marL="0" marR="0" indent="0">
              <a:lnSpc>
                <a:spcPct val="107000"/>
              </a:lnSpc>
              <a:spcBef>
                <a:spcPts val="0"/>
              </a:spcBef>
              <a:spcAft>
                <a:spcPts val="0"/>
              </a:spcAft>
              <a:buNone/>
            </a:pPr>
            <a:r>
              <a:rPr lang="en-US" sz="2400" b="1" dirty="0">
                <a:solidFill>
                  <a:srgbClr val="000000"/>
                </a:solidFill>
                <a:latin typeface="KaiTi" panose="02010609060101010101" pitchFamily="49" charset="-122"/>
                <a:ea typeface="KaiTi" panose="02010609060101010101" pitchFamily="49" charset="-122"/>
                <a:cs typeface="DFKaiShu-SB-Estd-BF"/>
              </a:rPr>
              <a:t> </a:t>
            </a:r>
            <a:r>
              <a:rPr lang="en-US" sz="2400" b="1" dirty="0">
                <a:solidFill>
                  <a:srgbClr val="000000"/>
                </a:solidFill>
                <a:effectLst/>
                <a:latin typeface="KaiTi" panose="02010609060101010101" pitchFamily="49" charset="-122"/>
                <a:ea typeface="KaiTi" panose="02010609060101010101" pitchFamily="49" charset="-122"/>
                <a:cs typeface="DFKaiShu-SB-Estd-BF"/>
              </a:rPr>
              <a:t>(3) </a:t>
            </a:r>
            <a:r>
              <a:rPr lang="zh-CN" sz="2400" b="1" dirty="0">
                <a:solidFill>
                  <a:srgbClr val="000000"/>
                </a:solidFill>
                <a:effectLst/>
                <a:latin typeface="KaiTi" panose="02010609060101010101" pitchFamily="49" charset="-122"/>
                <a:ea typeface="KaiTi" panose="02010609060101010101" pitchFamily="49" charset="-122"/>
                <a:cs typeface="DFKaiShu-SB-Estd-BF"/>
              </a:rPr>
              <a:t>为新婚夫妇献上祝福</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              </a:t>
            </a:r>
            <a:r>
              <a:rPr lang="en-US" sz="2400" b="1" dirty="0">
                <a:solidFill>
                  <a:srgbClr val="000000"/>
                </a:solidFill>
                <a:effectLst/>
                <a:latin typeface="KaiTi" panose="02010609060101010101" pitchFamily="49" charset="-122"/>
                <a:ea typeface="KaiTi" panose="02010609060101010101" pitchFamily="49" charset="-122"/>
                <a:cs typeface="DFKaiShu-SB-Estd-BF"/>
              </a:rPr>
              <a:t>(16</a:t>
            </a:r>
            <a:r>
              <a:rPr lang="en-US" sz="2400" b="1" dirty="0">
                <a:solidFill>
                  <a:srgbClr val="000000"/>
                </a:solidFill>
                <a:latin typeface="KaiTi" panose="02010609060101010101" pitchFamily="49" charset="-122"/>
                <a:ea typeface="KaiTi" panose="02010609060101010101" pitchFamily="49" charset="-122"/>
                <a:cs typeface="DFKaiShu-SB-Estd-BF"/>
              </a:rPr>
              <a:t>-</a:t>
            </a:r>
            <a:r>
              <a:rPr lang="en-US" sz="2400" b="1" dirty="0">
                <a:solidFill>
                  <a:srgbClr val="000000"/>
                </a:solidFill>
                <a:effectLst/>
                <a:latin typeface="KaiTi" panose="02010609060101010101" pitchFamily="49" charset="-122"/>
                <a:ea typeface="KaiTi" panose="02010609060101010101" pitchFamily="49" charset="-122"/>
                <a:cs typeface="DFKaiShu-SB-Estd-BF"/>
              </a:rPr>
              <a:t>17 </a:t>
            </a:r>
            <a:r>
              <a:rPr lang="zh-CN" sz="2400" b="1" dirty="0">
                <a:solidFill>
                  <a:srgbClr val="000000"/>
                </a:solidFill>
                <a:effectLst/>
                <a:latin typeface="KaiTi" panose="02010609060101010101" pitchFamily="49" charset="-122"/>
                <a:ea typeface="KaiTi" panose="02010609060101010101" pitchFamily="49" charset="-122"/>
                <a:cs typeface="DFKaiShu-SB-Estd-BF"/>
              </a:rPr>
              <a:t>节</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a:t>
            </a:r>
            <a:endParaRPr lang="en-US" altLang="zh-CN" sz="2400" b="1" dirty="0">
              <a:solidFill>
                <a:srgbClr val="000000"/>
              </a:solidFill>
              <a:effectLst/>
              <a:latin typeface="KaiTi" panose="02010609060101010101" pitchFamily="49" charset="-122"/>
              <a:ea typeface="KaiTi" panose="02010609060101010101" pitchFamily="49" charset="-122"/>
              <a:cs typeface="DFKaiShu-SB-Estd-BF"/>
            </a:endParaRPr>
          </a:p>
          <a:p>
            <a:pPr marL="0" marR="0" indent="0">
              <a:lnSpc>
                <a:spcPct val="107000"/>
              </a:lnSpc>
              <a:spcBef>
                <a:spcPts val="0"/>
              </a:spcBef>
              <a:spcAft>
                <a:spcPts val="0"/>
              </a:spcAft>
              <a:buNone/>
            </a:pPr>
            <a:endParaRPr lang="en-US" sz="2400" b="1" dirty="0">
              <a:effectLst/>
              <a:latin typeface="KaiTi" panose="02010609060101010101" pitchFamily="49" charset="-122"/>
              <a:ea typeface="KaiTi" panose="02010609060101010101" pitchFamily="49" charset="-122"/>
              <a:cs typeface="Arial" panose="020B0604020202020204" pitchFamily="34" charset="0"/>
            </a:endParaRPr>
          </a:p>
          <a:p>
            <a:pPr marL="0" marR="0">
              <a:lnSpc>
                <a:spcPct val="107000"/>
              </a:lnSpc>
              <a:spcBef>
                <a:spcPts val="0"/>
              </a:spcBef>
              <a:spcAft>
                <a:spcPts val="0"/>
              </a:spcAft>
            </a:pPr>
            <a:r>
              <a:rPr lang="zh-CN" sz="2400" b="1" dirty="0">
                <a:solidFill>
                  <a:srgbClr val="000000"/>
                </a:solidFill>
                <a:effectLst/>
                <a:latin typeface="KaiTi" panose="02010609060101010101" pitchFamily="49" charset="-122"/>
                <a:ea typeface="KaiTi" panose="02010609060101010101" pitchFamily="49" charset="-122"/>
                <a:cs typeface="DFKaiShu-SB-Estd-BF"/>
              </a:rPr>
              <a:t>这首诗被称为</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弥赛亚诗篇</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，因为它预言式地描述了基督与教会的永远结合。</a:t>
            </a:r>
            <a:endParaRPr lang="en-US" altLang="zh-CN" sz="2400" b="1" dirty="0">
              <a:solidFill>
                <a:srgbClr val="000000"/>
              </a:solidFill>
              <a:effectLst/>
              <a:latin typeface="KaiTi" panose="02010609060101010101" pitchFamily="49" charset="-122"/>
              <a:ea typeface="KaiTi" panose="02010609060101010101" pitchFamily="49" charset="-122"/>
              <a:cs typeface="DFKaiShu-SB-Estd-BF"/>
            </a:endParaRPr>
          </a:p>
          <a:p>
            <a:pPr marL="0" marR="0">
              <a:lnSpc>
                <a:spcPct val="107000"/>
              </a:lnSpc>
              <a:spcBef>
                <a:spcPts val="0"/>
              </a:spcBef>
              <a:spcAft>
                <a:spcPts val="0"/>
              </a:spcAft>
            </a:pPr>
            <a:endParaRPr lang="en-US" altLang="zh-CN" sz="2400" b="1" dirty="0">
              <a:solidFill>
                <a:srgbClr val="000000"/>
              </a:solidFill>
              <a:latin typeface="KaiTi" panose="02010609060101010101" pitchFamily="49" charset="-122"/>
              <a:ea typeface="KaiTi" panose="02010609060101010101" pitchFamily="49" charset="-122"/>
              <a:cs typeface="DFKaiShu-SB-Estd-BF"/>
            </a:endParaRPr>
          </a:p>
          <a:p>
            <a:pPr marL="0" marR="0">
              <a:lnSpc>
                <a:spcPct val="107000"/>
              </a:lnSpc>
              <a:spcBef>
                <a:spcPts val="0"/>
              </a:spcBef>
              <a:spcAft>
                <a:spcPts val="0"/>
              </a:spcAft>
            </a:pPr>
            <a:r>
              <a:rPr lang="zh-CN" sz="2400" b="1" dirty="0">
                <a:solidFill>
                  <a:srgbClr val="000000"/>
                </a:solidFill>
                <a:effectLst/>
                <a:latin typeface="KaiTi" panose="02010609060101010101" pitchFamily="49" charset="-122"/>
                <a:ea typeface="KaiTi" panose="02010609060101010101" pitchFamily="49" charset="-122"/>
                <a:cs typeface="DFKaiShu-SB-Estd-BF"/>
              </a:rPr>
              <a:t>希伯来书的作者引用诗篇</a:t>
            </a:r>
            <a:r>
              <a:rPr lang="en-US" sz="2400" b="1" dirty="0">
                <a:solidFill>
                  <a:srgbClr val="000000"/>
                </a:solidFill>
                <a:effectLst/>
                <a:latin typeface="KaiTi" panose="02010609060101010101" pitchFamily="49" charset="-122"/>
                <a:ea typeface="KaiTi" panose="02010609060101010101" pitchFamily="49" charset="-122"/>
                <a:cs typeface="DFKaiShu-SB-Estd-BF"/>
              </a:rPr>
              <a:t>45</a:t>
            </a:r>
            <a:r>
              <a:rPr lang="zh-CN" altLang="en-US" sz="2400" b="1" dirty="0">
                <a:solidFill>
                  <a:srgbClr val="000000"/>
                </a:solidFill>
                <a:latin typeface="KaiTi" panose="02010609060101010101" pitchFamily="49" charset="-122"/>
                <a:ea typeface="KaiTi" panose="02010609060101010101" pitchFamily="49" charset="-122"/>
                <a:cs typeface="DFKaiShu-SB-Estd-BF"/>
              </a:rPr>
              <a:t>篇</a:t>
            </a:r>
            <a:r>
              <a:rPr lang="zh-CN" sz="2400" b="1" dirty="0">
                <a:solidFill>
                  <a:srgbClr val="000000"/>
                </a:solidFill>
                <a:effectLst/>
                <a:latin typeface="KaiTi" panose="02010609060101010101" pitchFamily="49" charset="-122"/>
                <a:ea typeface="KaiTi" panose="02010609060101010101" pitchFamily="49" charset="-122"/>
                <a:cs typeface="DFKaiShu-SB-Estd-BF"/>
              </a:rPr>
              <a:t>第</a:t>
            </a:r>
            <a:r>
              <a:rPr lang="en-US" sz="2400" b="1" dirty="0">
                <a:solidFill>
                  <a:srgbClr val="000000"/>
                </a:solidFill>
                <a:effectLst/>
                <a:latin typeface="KaiTi" panose="02010609060101010101" pitchFamily="49" charset="-122"/>
                <a:ea typeface="KaiTi" panose="02010609060101010101" pitchFamily="49" charset="-122"/>
                <a:cs typeface="DFKaiShu-SB-Estd-BF"/>
              </a:rPr>
              <a:t>6</a:t>
            </a:r>
            <a:r>
              <a:rPr lang="en-US" sz="2400" b="1" dirty="0">
                <a:solidFill>
                  <a:srgbClr val="000000"/>
                </a:solidFill>
                <a:latin typeface="KaiTi" panose="02010609060101010101" pitchFamily="49" charset="-122"/>
                <a:ea typeface="KaiTi" panose="02010609060101010101" pitchFamily="49" charset="-122"/>
                <a:cs typeface="DFKaiShu-SB-Estd-BF"/>
              </a:rPr>
              <a:t>-</a:t>
            </a:r>
            <a:r>
              <a:rPr lang="en-US" sz="2400" b="1" dirty="0">
                <a:solidFill>
                  <a:srgbClr val="000000"/>
                </a:solidFill>
                <a:effectLst/>
                <a:latin typeface="KaiTi" panose="02010609060101010101" pitchFamily="49" charset="-122"/>
                <a:ea typeface="KaiTi" panose="02010609060101010101" pitchFamily="49" charset="-122"/>
                <a:cs typeface="DFKaiShu-SB-Estd-BF"/>
              </a:rPr>
              <a:t>7 </a:t>
            </a:r>
            <a:r>
              <a:rPr lang="zh-CN" sz="2400" b="1" dirty="0">
                <a:solidFill>
                  <a:srgbClr val="000000"/>
                </a:solidFill>
                <a:effectLst/>
                <a:latin typeface="KaiTi" panose="02010609060101010101" pitchFamily="49" charset="-122"/>
                <a:ea typeface="KaiTi" panose="02010609060101010101" pitchFamily="49" charset="-122"/>
                <a:cs typeface="DFKaiShu-SB-Estd-BF"/>
              </a:rPr>
              <a:t>节，来描写神子主耶稣基督与祂的职分。</a:t>
            </a:r>
            <a:endParaRPr lang="en-US" sz="2400" b="1" dirty="0">
              <a:effectLst/>
              <a:latin typeface="KaiTi" panose="02010609060101010101" pitchFamily="49" charset="-122"/>
              <a:ea typeface="KaiTi" panose="02010609060101010101" pitchFamily="49" charset="-122"/>
              <a:cs typeface="Arial" panose="020B0604020202020204" pitchFamily="34" charset="0"/>
            </a:endParaRPr>
          </a:p>
          <a:p>
            <a:pPr marL="0" marR="0" indent="0">
              <a:lnSpc>
                <a:spcPct val="107000"/>
              </a:lnSpc>
              <a:spcBef>
                <a:spcPts val="0"/>
              </a:spcBef>
              <a:spcAft>
                <a:spcPts val="0"/>
              </a:spcAft>
              <a:buNone/>
            </a:pPr>
            <a:r>
              <a:rPr lang="en-US" sz="2800" dirty="0">
                <a:solidFill>
                  <a:srgbClr val="000000"/>
                </a:solidFill>
                <a:effectLst/>
                <a:latin typeface="KaiTi" panose="02010609060101010101" pitchFamily="49" charset="-122"/>
                <a:ea typeface="KaiTi" panose="02010609060101010101" pitchFamily="49" charset="-122"/>
                <a:cs typeface="DFKaiShu-SB-Estd-BF"/>
              </a:rPr>
              <a:t> </a:t>
            </a:r>
            <a:r>
              <a:rPr lang="en-US" altLang="zh-CN" sz="2800" b="1" dirty="0">
                <a:solidFill>
                  <a:srgbClr val="000000"/>
                </a:solidFill>
                <a:effectLst/>
                <a:latin typeface="KaiTi" panose="02010609060101010101" pitchFamily="49" charset="-122"/>
                <a:ea typeface="KaiTi" panose="02010609060101010101" pitchFamily="49" charset="-122"/>
                <a:cs typeface="DFKaiShu-SB-Estd-BF"/>
              </a:rPr>
              <a:t> </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a:t>
            </a:r>
            <a:r>
              <a:rPr lang="zh-CN" altLang="en-US" sz="2400" b="1" i="0" dirty="0">
                <a:solidFill>
                  <a:srgbClr val="222222"/>
                </a:solidFill>
                <a:effectLst/>
                <a:latin typeface="KaiTi" panose="02010609060101010101" pitchFamily="49" charset="-122"/>
                <a:ea typeface="KaiTi" panose="02010609060101010101" pitchFamily="49" charset="-122"/>
              </a:rPr>
              <a:t>神啊，你的宝座是永永远远的，你的国权是正直的。你喜爱公义，恨恶罪恶。所以神，就是你的神，用喜乐油膏你，胜过膏你的同伴。</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a:t>
            </a:r>
            <a:r>
              <a:rPr lang="zh-CN" altLang="en-US" sz="2400" b="1" dirty="0">
                <a:solidFill>
                  <a:srgbClr val="000000"/>
                </a:solidFill>
                <a:effectLst/>
                <a:latin typeface="KaiTi" panose="02010609060101010101" pitchFamily="49" charset="-122"/>
                <a:ea typeface="KaiTi" panose="02010609060101010101" pitchFamily="49" charset="-122"/>
                <a:cs typeface="DFKaiShu-SB-Estd-BF"/>
              </a:rPr>
              <a:t>希伯来书 </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1</a:t>
            </a:r>
            <a:r>
              <a:rPr lang="zh-CN" altLang="en-US" sz="2400" b="1" dirty="0">
                <a:solidFill>
                  <a:srgbClr val="000000"/>
                </a:solidFill>
                <a:effectLst/>
                <a:latin typeface="KaiTi" panose="02010609060101010101" pitchFamily="49" charset="-122"/>
                <a:ea typeface="KaiTi" panose="02010609060101010101" pitchFamily="49" charset="-122"/>
                <a:cs typeface="DFKaiShu-SB-Estd-BF"/>
              </a:rPr>
              <a:t>：</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7-8</a:t>
            </a:r>
            <a:r>
              <a:rPr lang="zh-CN" altLang="en-US" sz="2400" b="1" dirty="0">
                <a:solidFill>
                  <a:srgbClr val="000000"/>
                </a:solidFill>
                <a:effectLst/>
                <a:latin typeface="KaiTi" panose="02010609060101010101" pitchFamily="49" charset="-122"/>
                <a:ea typeface="KaiTi" panose="02010609060101010101" pitchFamily="49" charset="-122"/>
                <a:cs typeface="DFKaiShu-SB-Estd-BF"/>
              </a:rPr>
              <a:t>）</a:t>
            </a:r>
            <a:endParaRPr lang="en-US" sz="2400" b="1" dirty="0">
              <a:effectLst/>
              <a:latin typeface="KaiTi" panose="02010609060101010101" pitchFamily="49" charset="-122"/>
              <a:ea typeface="KaiTi" panose="02010609060101010101" pitchFamily="49" charset="-122"/>
              <a:cs typeface="Arial" panose="020B0604020202020204" pitchFamily="34" charset="0"/>
            </a:endParaRPr>
          </a:p>
          <a:p>
            <a:pPr>
              <a:lnSpc>
                <a:spcPct val="107000"/>
              </a:lnSpc>
              <a:spcBef>
                <a:spcPts val="0"/>
              </a:spcBef>
            </a:pPr>
            <a:endParaRPr lang="en-US" sz="2400" b="1" dirty="0">
              <a:effectLst/>
              <a:latin typeface="KaiTi" panose="02010609060101010101" pitchFamily="49" charset="-122"/>
              <a:ea typeface="KaiTi" panose="02010609060101010101" pitchFamily="49" charset="-122"/>
              <a:cs typeface="Arial" panose="020B0604020202020204" pitchFamily="34" charset="0"/>
            </a:endParaRPr>
          </a:p>
          <a:p>
            <a:endParaRPr lang="en-US" altLang="zh-CN" sz="2800" b="1" i="0" dirty="0">
              <a:solidFill>
                <a:schemeClr val="tx2"/>
              </a:solidFill>
              <a:effectLst/>
              <a:latin typeface="KaiTi" panose="02010609060101010101" pitchFamily="49" charset="-122"/>
              <a:ea typeface="KaiTi" panose="02010609060101010101" pitchFamily="49" charset="-122"/>
            </a:endParaRPr>
          </a:p>
          <a:p>
            <a:endParaRPr lang="en-US" altLang="zh-CN" sz="2800" b="1" dirty="0">
              <a:solidFill>
                <a:schemeClr val="tx2"/>
              </a:solidFill>
              <a:latin typeface="KaiTi" panose="02010609060101010101" pitchFamily="49" charset="-122"/>
              <a:ea typeface="KaiTi" panose="02010609060101010101" pitchFamily="49" charset="-122"/>
            </a:endParaRPr>
          </a:p>
          <a:p>
            <a:endParaRPr lang="en-US" altLang="zh-CN" sz="28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13</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509640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4950C-FD92-1B42-6341-1EA5BB47F79C}"/>
              </a:ext>
            </a:extLst>
          </p:cNvPr>
          <p:cNvSpPr>
            <a:spLocks noGrp="1"/>
          </p:cNvSpPr>
          <p:nvPr>
            <p:ph type="title"/>
          </p:nvPr>
        </p:nvSpPr>
        <p:spPr>
          <a:xfrm>
            <a:off x="1751777" y="2604052"/>
            <a:ext cx="6949440" cy="2453723"/>
          </a:xfrm>
        </p:spPr>
        <p:txBody>
          <a:bodyPr>
            <a:normAutofit fontScale="90000"/>
          </a:bodyPr>
          <a:lstStyle/>
          <a:p>
            <a:pPr algn="ctr"/>
            <a:r>
              <a:rPr lang="zh-CN" altLang="en-US" sz="5400" b="1" dirty="0">
                <a:latin typeface="DengXian" panose="02010600030101010101" pitchFamily="2" charset="-122"/>
                <a:ea typeface="DengXian" panose="02010600030101010101" pitchFamily="2" charset="-122"/>
              </a:rPr>
              <a:t>诗篇 </a:t>
            </a:r>
            <a:r>
              <a:rPr lang="en-US" altLang="zh-CN" sz="5400" b="1" dirty="0">
                <a:latin typeface="DengXian" panose="02010600030101010101" pitchFamily="2" charset="-122"/>
                <a:ea typeface="DengXian" panose="02010600030101010101" pitchFamily="2" charset="-122"/>
              </a:rPr>
              <a:t>51-65</a:t>
            </a:r>
            <a:r>
              <a:rPr lang="zh-CN" altLang="en-US" sz="5400" b="1" dirty="0">
                <a:latin typeface="DengXian" panose="02010600030101010101" pitchFamily="2" charset="-122"/>
                <a:ea typeface="DengXian" panose="02010600030101010101" pitchFamily="2" charset="-122"/>
              </a:rPr>
              <a:t>篇</a:t>
            </a:r>
            <a:r>
              <a:rPr lang="en-US" altLang="zh-CN" sz="5400" b="1" dirty="0">
                <a:latin typeface="DengXian" panose="02010600030101010101" pitchFamily="2" charset="-122"/>
                <a:ea typeface="DengXian" panose="02010600030101010101" pitchFamily="2" charset="-122"/>
              </a:rPr>
              <a:t>,</a:t>
            </a:r>
            <a:br>
              <a:rPr lang="en-US" altLang="zh-CN" sz="5400" b="1" dirty="0">
                <a:latin typeface="DengXian" panose="02010600030101010101" pitchFamily="2" charset="-122"/>
                <a:ea typeface="DengXian" panose="02010600030101010101" pitchFamily="2" charset="-122"/>
              </a:rPr>
            </a:br>
            <a:r>
              <a:rPr lang="en-US" altLang="zh-CN" sz="5400" b="1" dirty="0">
                <a:latin typeface="DengXian" panose="02010600030101010101" pitchFamily="2" charset="-122"/>
                <a:ea typeface="DengXian" panose="02010600030101010101" pitchFamily="2" charset="-122"/>
              </a:rPr>
              <a:t>68-70</a:t>
            </a:r>
            <a:r>
              <a:rPr lang="zh-CN" altLang="en-US" sz="5400" b="1" dirty="0">
                <a:latin typeface="DengXian" panose="02010600030101010101" pitchFamily="2" charset="-122"/>
                <a:ea typeface="DengXian" panose="02010600030101010101" pitchFamily="2" charset="-122"/>
              </a:rPr>
              <a:t>篇</a:t>
            </a:r>
            <a:br>
              <a:rPr lang="en-US" altLang="zh-CN" sz="5400" b="1" dirty="0">
                <a:latin typeface="DengXian" panose="02010600030101010101" pitchFamily="2" charset="-122"/>
                <a:ea typeface="DengXian" panose="02010600030101010101" pitchFamily="2" charset="-122"/>
              </a:rPr>
            </a:br>
            <a:r>
              <a:rPr lang="zh-CN" altLang="en-US" sz="5400" b="1" dirty="0">
                <a:latin typeface="DengXian" panose="02010600030101010101" pitchFamily="2" charset="-122"/>
                <a:ea typeface="DengXian" panose="02010600030101010101" pitchFamily="2" charset="-122"/>
              </a:rPr>
              <a:t>大卫的诗</a:t>
            </a:r>
            <a:endParaRPr lang="en-US" sz="6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432164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solidFill>
                  <a:schemeClr val="accent1"/>
                </a:solidFill>
                <a:latin typeface="DengXian" panose="02010600030101010101" pitchFamily="2" charset="-122"/>
                <a:ea typeface="DengXian" panose="02010600030101010101" pitchFamily="2" charset="-122"/>
              </a:rPr>
              <a:t>诗篇  大卫的诗 （</a:t>
            </a:r>
            <a:r>
              <a:rPr lang="en-US" altLang="zh-CN" sz="2800" dirty="0">
                <a:solidFill>
                  <a:schemeClr val="accent1"/>
                </a:solidFill>
                <a:latin typeface="DengXian" panose="02010600030101010101" pitchFamily="2" charset="-122"/>
                <a:ea typeface="DengXian" panose="02010600030101010101" pitchFamily="2" charset="-122"/>
              </a:rPr>
              <a:t>51-65</a:t>
            </a:r>
            <a:r>
              <a:rPr lang="zh-CN" altLang="en-US" sz="2800" dirty="0">
                <a:solidFill>
                  <a:schemeClr val="accent1"/>
                </a:solidFill>
                <a:latin typeface="DengXian" panose="02010600030101010101" pitchFamily="2" charset="-122"/>
                <a:ea typeface="DengXian" panose="02010600030101010101" pitchFamily="2" charset="-122"/>
              </a:rPr>
              <a:t>篇）人的罪和神的拯救</a:t>
            </a:r>
            <a:endParaRPr lang="en-US" sz="2800" dirty="0">
              <a:solidFill>
                <a:schemeClr val="accent1"/>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marL="0" marR="0">
              <a:lnSpc>
                <a:spcPct val="107000"/>
              </a:lnSpc>
              <a:spcBef>
                <a:spcPts val="0"/>
              </a:spcBef>
              <a:spcAft>
                <a:spcPts val="0"/>
              </a:spcAft>
            </a:pPr>
            <a:r>
              <a:rPr lang="zh-CN" altLang="en-US" sz="2400" b="1" dirty="0">
                <a:effectLst/>
                <a:latin typeface="KaiTi" panose="02010609060101010101" pitchFamily="49" charset="-122"/>
                <a:ea typeface="KaiTi" panose="02010609060101010101" pitchFamily="49" charset="-122"/>
                <a:cs typeface="SimSun" panose="02010600030101010101" pitchFamily="2" charset="-122"/>
              </a:rPr>
              <a:t>诗</a:t>
            </a:r>
            <a:r>
              <a:rPr lang="zh-CN" altLang="en-US" sz="2400" b="1" dirty="0">
                <a:latin typeface="KaiTi" panose="02010609060101010101" pitchFamily="49" charset="-122"/>
                <a:ea typeface="KaiTi" panose="02010609060101010101" pitchFamily="49" charset="-122"/>
                <a:cs typeface="SimSun" panose="02010600030101010101" pitchFamily="2" charset="-122"/>
              </a:rPr>
              <a:t>篇</a:t>
            </a:r>
            <a:r>
              <a:rPr lang="en-US" sz="2400" b="1" dirty="0">
                <a:effectLst/>
                <a:latin typeface="KaiTi" panose="02010609060101010101" pitchFamily="49" charset="-122"/>
                <a:ea typeface="KaiTi" panose="02010609060101010101" pitchFamily="49" charset="-122"/>
                <a:cs typeface="SimSun" panose="02010600030101010101" pitchFamily="2" charset="-122"/>
              </a:rPr>
              <a:t>51-65</a:t>
            </a:r>
            <a:r>
              <a:rPr lang="zh-CN" altLang="en-US" sz="2400" b="1" dirty="0">
                <a:latin typeface="KaiTi" panose="02010609060101010101" pitchFamily="49" charset="-122"/>
                <a:ea typeface="KaiTi" panose="02010609060101010101" pitchFamily="49" charset="-122"/>
                <a:cs typeface="SimSun" panose="02010600030101010101" pitchFamily="2" charset="-122"/>
              </a:rPr>
              <a:t>篇</a:t>
            </a:r>
            <a:r>
              <a:rPr lang="en-US" sz="2400" b="1" dirty="0">
                <a:effectLst/>
                <a:latin typeface="KaiTi" panose="02010609060101010101" pitchFamily="49" charset="-122"/>
                <a:ea typeface="KaiTi" panose="02010609060101010101" pitchFamily="49" charset="-122"/>
                <a:cs typeface="SimSun" panose="02010600030101010101" pitchFamily="2" charset="-122"/>
              </a:rPr>
              <a:t> </a:t>
            </a:r>
            <a:r>
              <a:rPr lang="zh-CN" sz="2400" b="1" dirty="0">
                <a:effectLst/>
                <a:latin typeface="KaiTi" panose="02010609060101010101" pitchFamily="49" charset="-122"/>
                <a:ea typeface="KaiTi" panose="02010609060101010101" pitchFamily="49" charset="-122"/>
                <a:cs typeface="SimSun" panose="02010600030101010101" pitchFamily="2" charset="-122"/>
              </a:rPr>
              <a:t>是大卫的诗，有时这些诗会被归类为君王诗。</a:t>
            </a:r>
            <a:endParaRPr lang="en-US" altLang="zh-CN" sz="2400" b="1" dirty="0">
              <a:effectLst/>
              <a:latin typeface="KaiTi" panose="02010609060101010101" pitchFamily="49" charset="-122"/>
              <a:ea typeface="KaiTi" panose="02010609060101010101" pitchFamily="49" charset="-122"/>
              <a:cs typeface="SimSun" panose="02010600030101010101" pitchFamily="2" charset="-122"/>
            </a:endParaRPr>
          </a:p>
          <a:p>
            <a:pPr marL="0" marR="0">
              <a:lnSpc>
                <a:spcPct val="107000"/>
              </a:lnSpc>
              <a:spcBef>
                <a:spcPts val="0"/>
              </a:spcBef>
              <a:spcAft>
                <a:spcPts val="0"/>
              </a:spcAft>
            </a:pPr>
            <a:endParaRPr lang="en-US" sz="2400" b="1" dirty="0">
              <a:effectLst/>
              <a:latin typeface="KaiTi" panose="02010609060101010101" pitchFamily="49" charset="-122"/>
              <a:ea typeface="KaiTi" panose="02010609060101010101" pitchFamily="49" charset="-122"/>
              <a:cs typeface="Arial" panose="020B0604020202020204" pitchFamily="34" charset="0"/>
            </a:endParaRPr>
          </a:p>
          <a:p>
            <a:pPr marL="0" marR="0">
              <a:lnSpc>
                <a:spcPct val="107000"/>
              </a:lnSpc>
              <a:spcBef>
                <a:spcPts val="0"/>
              </a:spcBef>
              <a:spcAft>
                <a:spcPts val="0"/>
              </a:spcAft>
            </a:pPr>
            <a:r>
              <a:rPr lang="zh-CN" sz="2400" b="1" dirty="0">
                <a:effectLst/>
                <a:latin typeface="KaiTi" panose="02010609060101010101" pitchFamily="49" charset="-122"/>
                <a:ea typeface="KaiTi" panose="02010609060101010101" pitchFamily="49" charset="-122"/>
                <a:cs typeface="SimSun" panose="02010600030101010101" pitchFamily="2" charset="-122"/>
              </a:rPr>
              <a:t>大卫的存在与重要性在这卷书中强有力地凸显出来，他是大部分诗篇的</a:t>
            </a:r>
            <a:endParaRPr lang="en-US" sz="2400" b="1" dirty="0">
              <a:effectLst/>
              <a:latin typeface="KaiTi" panose="02010609060101010101" pitchFamily="49" charset="-122"/>
              <a:ea typeface="KaiTi" panose="02010609060101010101" pitchFamily="49" charset="-122"/>
              <a:cs typeface="Arial" panose="020B0604020202020204" pitchFamily="34" charset="0"/>
            </a:endParaRPr>
          </a:p>
          <a:p>
            <a:pPr marL="0" marR="0" indent="0">
              <a:lnSpc>
                <a:spcPct val="107000"/>
              </a:lnSpc>
              <a:spcBef>
                <a:spcPts val="0"/>
              </a:spcBef>
              <a:spcAft>
                <a:spcPts val="0"/>
              </a:spcAft>
              <a:buNone/>
            </a:pPr>
            <a:r>
              <a:rPr lang="en-US" altLang="zh-CN" sz="2400" b="1" dirty="0">
                <a:effectLst/>
                <a:latin typeface="KaiTi" panose="02010609060101010101" pitchFamily="49" charset="-122"/>
                <a:ea typeface="KaiTi" panose="02010609060101010101" pitchFamily="49" charset="-122"/>
                <a:cs typeface="SimSun" panose="02010600030101010101" pitchFamily="2" charset="-122"/>
              </a:rPr>
              <a:t> </a:t>
            </a:r>
            <a:r>
              <a:rPr lang="zh-CN" sz="2400" b="1" dirty="0">
                <a:effectLst/>
                <a:latin typeface="KaiTi" panose="02010609060101010101" pitchFamily="49" charset="-122"/>
                <a:ea typeface="KaiTi" panose="02010609060101010101" pitchFamily="49" charset="-122"/>
                <a:cs typeface="SimSun" panose="02010600030101010101" pitchFamily="2" charset="-122"/>
              </a:rPr>
              <a:t>作者，信仰的挣扎首先是他的挣扎，他作为王和神的受膏者、</a:t>
            </a:r>
            <a:r>
              <a:rPr 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那位伟大的君王写</a:t>
            </a:r>
            <a:r>
              <a:rPr lang="en-US" alt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  </a:t>
            </a:r>
            <a:r>
              <a:rPr 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下</a:t>
            </a:r>
            <a:r>
              <a:rPr lang="zh-CN" altLang="en-US"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了</a:t>
            </a:r>
            <a:r>
              <a:rPr 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这些诗篇。</a:t>
            </a:r>
            <a:endParaRPr lang="en-US" alt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endParaRPr>
          </a:p>
          <a:p>
            <a:pPr marL="0" marR="0" indent="0">
              <a:lnSpc>
                <a:spcPct val="107000"/>
              </a:lnSpc>
              <a:spcBef>
                <a:spcPts val="0"/>
              </a:spcBef>
              <a:spcAft>
                <a:spcPts val="0"/>
              </a:spcAft>
              <a:buNone/>
            </a:pPr>
            <a:endParaRPr lang="en-US" alt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endParaRPr>
          </a:p>
          <a:p>
            <a:pPr>
              <a:lnSpc>
                <a:spcPct val="107000"/>
              </a:lnSpc>
              <a:spcBef>
                <a:spcPts val="0"/>
              </a:spcBef>
            </a:pPr>
            <a:r>
              <a:rPr 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大卫不仅是一位诗人，还是一位先知。这</a:t>
            </a:r>
            <a:r>
              <a:rPr lang="zh-CN" altLang="en-US" sz="2400" b="1" dirty="0">
                <a:solidFill>
                  <a:srgbClr val="000000"/>
                </a:solidFill>
                <a:latin typeface="KaiTi" panose="02010609060101010101" pitchFamily="49" charset="-122"/>
                <a:ea typeface="KaiTi" panose="02010609060101010101" pitchFamily="49" charset="-122"/>
                <a:cs typeface="SimSun" panose="02010600030101010101" pitchFamily="2" charset="-122"/>
              </a:rPr>
              <a:t>部分</a:t>
            </a:r>
            <a:r>
              <a:rPr 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诗篇如同其他诗篇一样，不仅是给大卫或以色列的诗，而且终极上在基督里应验。基督</a:t>
            </a:r>
            <a:r>
              <a:rPr lang="zh-CN" altLang="en-US"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才</a:t>
            </a:r>
            <a:r>
              <a:rPr 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是那位真正的王</a:t>
            </a:r>
            <a:r>
              <a:rPr lang="zh-CN" altLang="en-US" sz="2400" b="1" dirty="0">
                <a:solidFill>
                  <a:srgbClr val="000000"/>
                </a:solidFill>
                <a:latin typeface="KaiTi" panose="02010609060101010101" pitchFamily="49" charset="-122"/>
                <a:ea typeface="KaiTi" panose="02010609060101010101" pitchFamily="49" charset="-122"/>
                <a:cs typeface="SimSun" panose="02010600030101010101" pitchFamily="2" charset="-122"/>
              </a:rPr>
              <a:t>。</a:t>
            </a:r>
            <a:endParaRPr lang="en-US" sz="2400" b="1" dirty="0">
              <a:effectLst/>
              <a:latin typeface="KaiTi" panose="02010609060101010101" pitchFamily="49" charset="-122"/>
              <a:ea typeface="KaiTi" panose="02010609060101010101" pitchFamily="49" charset="-122"/>
              <a:cs typeface="Arial" panose="020B0604020202020204" pitchFamily="34" charset="0"/>
            </a:endParaRPr>
          </a:p>
          <a:p>
            <a:endParaRPr lang="en-US" altLang="zh-CN" sz="2800" b="1" dirty="0">
              <a:solidFill>
                <a:schemeClr val="tx2"/>
              </a:solidFill>
              <a:latin typeface="KaiTi" panose="02010609060101010101" pitchFamily="49" charset="-122"/>
              <a:ea typeface="KaiTi" panose="02010609060101010101" pitchFamily="49" charset="-122"/>
            </a:endParaRPr>
          </a:p>
          <a:p>
            <a:endParaRPr lang="en-US" altLang="zh-CN" sz="28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15</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8573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solidFill>
                  <a:schemeClr val="accent1"/>
                </a:solidFill>
                <a:latin typeface="DengXian" panose="02010600030101010101" pitchFamily="2" charset="-122"/>
                <a:ea typeface="DengXian" panose="02010600030101010101" pitchFamily="2" charset="-122"/>
              </a:rPr>
              <a:t> 爱上诗篇 </a:t>
            </a:r>
            <a:r>
              <a:rPr lang="en-US" altLang="zh-CN" sz="2800" dirty="0">
                <a:solidFill>
                  <a:schemeClr val="accent1"/>
                </a:solidFill>
                <a:latin typeface="DengXian" panose="02010600030101010101" pitchFamily="2" charset="-122"/>
                <a:ea typeface="DengXian" panose="02010600030101010101" pitchFamily="2" charset="-122"/>
              </a:rPr>
              <a:t>(Robert Godfrey)</a:t>
            </a:r>
            <a:endParaRPr lang="en-US" sz="2800" dirty="0">
              <a:solidFill>
                <a:schemeClr val="accent1"/>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536713" y="562707"/>
            <a:ext cx="11171583" cy="5877849"/>
          </a:xfrm>
        </p:spPr>
        <p:txBody>
          <a:bodyPr>
            <a:normAutofit/>
          </a:bodyPr>
          <a:lstStyle/>
          <a:p>
            <a:pPr marL="0" marR="0">
              <a:lnSpc>
                <a:spcPct val="107000"/>
              </a:lnSpc>
              <a:spcBef>
                <a:spcPts val="0"/>
              </a:spcBef>
              <a:spcAft>
                <a:spcPts val="0"/>
              </a:spcAft>
            </a:pPr>
            <a:r>
              <a:rPr lang="zh-CN" sz="24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诗篇</a:t>
            </a:r>
            <a:r>
              <a:rPr lang="zh-CN" altLang="en-US" sz="24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除了</a:t>
            </a:r>
            <a:r>
              <a:rPr lang="zh-CN" sz="24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指向大卫以外</a:t>
            </a:r>
            <a:r>
              <a:rPr lang="zh-CN" altLang="en-US" sz="24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，更是</a:t>
            </a:r>
            <a:r>
              <a:rPr lang="zh-CN" sz="24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指向</a:t>
            </a:r>
            <a:r>
              <a:rPr lang="zh-CN" altLang="en-US" sz="24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了</a:t>
            </a:r>
            <a:r>
              <a:rPr lang="zh-CN" sz="24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基督这位至大的君王。在这个意义上，诗篇更多是为今日教会而写，胜过为古代的以色列。诗篇不仅是讲耶稣是永恒的君王，而且还是讲耶稣是代表所有神子民的人类君王。</a:t>
            </a:r>
            <a:endParaRPr lang="en-US" altLang="zh-CN" sz="2400" b="1" dirty="0">
              <a:solidFill>
                <a:schemeClr val="tx2"/>
              </a:solidFill>
              <a:effectLst/>
              <a:latin typeface="KaiTi" panose="02010609060101010101" pitchFamily="49" charset="-122"/>
              <a:ea typeface="KaiTi" panose="02010609060101010101" pitchFamily="49" charset="-122"/>
              <a:cs typeface="SimSun" panose="02010600030101010101" pitchFamily="2" charset="-122"/>
            </a:endParaRPr>
          </a:p>
          <a:p>
            <a:pPr marL="0" marR="0">
              <a:lnSpc>
                <a:spcPct val="107000"/>
              </a:lnSpc>
              <a:spcBef>
                <a:spcPts val="0"/>
              </a:spcBef>
              <a:spcAft>
                <a:spcPts val="0"/>
              </a:spcAft>
            </a:pPr>
            <a:endParaRPr 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pPr marL="0" marR="0">
              <a:lnSpc>
                <a:spcPct val="107000"/>
              </a:lnSpc>
              <a:spcBef>
                <a:spcPts val="0"/>
              </a:spcBef>
              <a:spcAft>
                <a:spcPts val="0"/>
              </a:spcAft>
            </a:pPr>
            <a:r>
              <a:rPr lang="zh-CN" sz="24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希伯来书的示范激励我们将所有诗篇视为耶稣的话，既是作为祂百姓的神性君王与救主的耶稣，也是作为人类君王与代表的耶稣。这就是我们必须采用的阅读诗篇的方式，耶稣与诗篇的关联，以及祂对诗篇的热爱，显然应当对我们与诗篇的关系以及对诗篇的感情有所启迪。</a:t>
            </a:r>
            <a:endParaRPr lang="en-US" altLang="zh-CN" sz="2400" b="1" dirty="0">
              <a:solidFill>
                <a:schemeClr val="tx2"/>
              </a:solidFill>
              <a:effectLst/>
              <a:latin typeface="KaiTi" panose="02010609060101010101" pitchFamily="49" charset="-122"/>
              <a:ea typeface="KaiTi" panose="02010609060101010101" pitchFamily="49" charset="-122"/>
              <a:cs typeface="SimSun" panose="02010600030101010101" pitchFamily="2" charset="-122"/>
            </a:endParaRPr>
          </a:p>
          <a:p>
            <a:pPr marL="0" marR="0">
              <a:lnSpc>
                <a:spcPct val="107000"/>
              </a:lnSpc>
              <a:spcBef>
                <a:spcPts val="0"/>
              </a:spcBef>
              <a:spcAft>
                <a:spcPts val="0"/>
              </a:spcAft>
            </a:pPr>
            <a:endParaRPr 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pPr marL="0" marR="0">
              <a:lnSpc>
                <a:spcPct val="107000"/>
              </a:lnSpc>
              <a:spcBef>
                <a:spcPts val="0"/>
              </a:spcBef>
              <a:spcAft>
                <a:spcPts val="0"/>
              </a:spcAft>
            </a:pPr>
            <a:r>
              <a:rPr lang="zh-CN" sz="2400" b="1" dirty="0">
                <a:solidFill>
                  <a:schemeClr val="tx2"/>
                </a:solidFill>
                <a:effectLst/>
                <a:latin typeface="KaiTi" panose="02010609060101010101" pitchFamily="49" charset="-122"/>
                <a:ea typeface="KaiTi" panose="02010609060101010101" pitchFamily="49" charset="-122"/>
                <a:cs typeface="SimSun" panose="02010600030101010101" pitchFamily="2" charset="-122"/>
              </a:rPr>
              <a:t>这一方法并非将诗篇从它原初的以色列历史背景和神百姓的经历中抽离，而是实际上提醒我们，所有以色列的历史都指向基督并应验在祂里面，所有神百姓的经历都在基督里应验并圣化。以色列的历史就是我们的历史，我们就是神的子民。作为神的子民，我们可以唱诗篇、进入诗篇中的每一个元素，因为我们在基督里。</a:t>
            </a:r>
            <a:endParaRPr 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endParaRPr lang="en-US" altLang="zh-CN" sz="2800" b="1" dirty="0">
              <a:solidFill>
                <a:schemeClr val="tx2"/>
              </a:solidFill>
              <a:latin typeface="KaiTi" panose="02010609060101010101" pitchFamily="49" charset="-122"/>
              <a:ea typeface="KaiTi" panose="02010609060101010101" pitchFamily="49" charset="-122"/>
            </a:endParaRPr>
          </a:p>
          <a:p>
            <a:endParaRPr lang="en-US" altLang="zh-CN" sz="28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16</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770288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latin typeface="DengXian" panose="02010600030101010101" pitchFamily="2" charset="-122"/>
                <a:ea typeface="DengXian" panose="02010600030101010101" pitchFamily="2" charset="-122"/>
              </a:rPr>
              <a:t>诗篇 第</a:t>
            </a:r>
            <a:r>
              <a:rPr lang="en-US" altLang="zh-CN" sz="2800" dirty="0">
                <a:latin typeface="DengXian" panose="02010600030101010101" pitchFamily="2" charset="-122"/>
                <a:ea typeface="DengXian" panose="02010600030101010101" pitchFamily="2" charset="-122"/>
              </a:rPr>
              <a:t>51</a:t>
            </a:r>
            <a:r>
              <a:rPr lang="zh-CN" altLang="en-US" sz="2800" dirty="0">
                <a:latin typeface="DengXian" panose="02010600030101010101" pitchFamily="2" charset="-122"/>
                <a:ea typeface="DengXian" panose="02010600030101010101" pitchFamily="2" charset="-122"/>
              </a:rPr>
              <a:t>篇</a:t>
            </a:r>
            <a:endParaRPr lang="en-US" sz="28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marL="0" marR="0">
              <a:lnSpc>
                <a:spcPct val="107000"/>
              </a:lnSpc>
              <a:spcBef>
                <a:spcPts val="0"/>
              </a:spcBef>
              <a:spcAft>
                <a:spcPts val="800"/>
              </a:spcAft>
            </a:pPr>
            <a:r>
              <a:rPr lang="zh-CN" altLang="en-US" sz="2400" b="1" dirty="0">
                <a:solidFill>
                  <a:srgbClr val="000000"/>
                </a:solidFill>
                <a:latin typeface="KaiTi" panose="02010609060101010101" pitchFamily="49" charset="-122"/>
                <a:ea typeface="KaiTi" panose="02010609060101010101" pitchFamily="49" charset="-122"/>
                <a:cs typeface="Arial" panose="020B0604020202020204" pitchFamily="34" charset="0"/>
              </a:rPr>
              <a:t>诗</a:t>
            </a:r>
            <a:r>
              <a:rPr lang="zh-CN" sz="2400" b="1" dirty="0">
                <a:solidFill>
                  <a:srgbClr val="000000"/>
                </a:solidFill>
                <a:effectLst/>
                <a:latin typeface="KaiTi" panose="02010609060101010101" pitchFamily="49" charset="-122"/>
                <a:ea typeface="KaiTi" panose="02010609060101010101" pitchFamily="49" charset="-122"/>
                <a:cs typeface="DFKaiShu-SB-Estd-BF"/>
              </a:rPr>
              <a:t>篇</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51</a:t>
            </a:r>
            <a:r>
              <a:rPr lang="zh-CN" altLang="en-US" sz="2400" b="1" dirty="0">
                <a:solidFill>
                  <a:srgbClr val="000000"/>
                </a:solidFill>
                <a:effectLst/>
                <a:latin typeface="KaiTi" panose="02010609060101010101" pitchFamily="49" charset="-122"/>
                <a:ea typeface="KaiTi" panose="02010609060101010101" pitchFamily="49" charset="-122"/>
                <a:cs typeface="DFKaiShu-SB-Estd-BF"/>
              </a:rPr>
              <a:t>篇</a:t>
            </a:r>
            <a:r>
              <a:rPr lang="zh-CN" sz="2400" b="1" dirty="0">
                <a:solidFill>
                  <a:srgbClr val="000000"/>
                </a:solidFill>
                <a:effectLst/>
                <a:latin typeface="KaiTi" panose="02010609060101010101" pitchFamily="49" charset="-122"/>
                <a:ea typeface="KaiTi" panose="02010609060101010101" pitchFamily="49" charset="-122"/>
                <a:cs typeface="DFKaiShu-SB-Estd-BF"/>
              </a:rPr>
              <a:t>是大卫忧伤痛悔，求神宽恕</a:t>
            </a:r>
            <a:r>
              <a:rPr lang="zh-CN" alt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洁净的祷告。</a:t>
            </a:r>
            <a:endParaRPr lang="en-US" altLang="zh-CN" sz="2400" b="1" dirty="0">
              <a:solidFill>
                <a:srgbClr val="000000"/>
              </a:solidFill>
              <a:effectLst/>
              <a:latin typeface="KaiTi" panose="02010609060101010101" pitchFamily="49" charset="-122"/>
              <a:ea typeface="KaiTi" panose="02010609060101010101" pitchFamily="49" charset="-122"/>
              <a:cs typeface="DFKaiShu-SB-Estd-BF"/>
            </a:endParaRPr>
          </a:p>
          <a:p>
            <a:pPr marL="0" marR="0">
              <a:lnSpc>
                <a:spcPct val="107000"/>
              </a:lnSpc>
              <a:spcBef>
                <a:spcPts val="0"/>
              </a:spcBef>
              <a:spcAft>
                <a:spcPts val="800"/>
              </a:spcAft>
            </a:pPr>
            <a:r>
              <a:rPr 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大卫的祷告。故事见 （撒下 </a:t>
            </a:r>
            <a:r>
              <a:rPr 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11-12</a:t>
            </a:r>
            <a:r>
              <a:rPr 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章）</a:t>
            </a:r>
            <a:r>
              <a:rPr lang="zh-CN" altLang="en-US" sz="2400" b="1" dirty="0">
                <a:solidFill>
                  <a:schemeClr val="tx2"/>
                </a:solidFill>
                <a:latin typeface="KaiTi" panose="02010609060101010101" pitchFamily="49" charset="-122"/>
                <a:ea typeface="KaiTi" panose="02010609060101010101" pitchFamily="49" charset="-122"/>
                <a:cs typeface="Arial" panose="020B0604020202020204" pitchFamily="34" charset="0"/>
              </a:rPr>
              <a:t>。</a:t>
            </a:r>
            <a:endParaRPr lang="en-US" altLang="zh-CN" sz="2400" b="1" dirty="0">
              <a:solidFill>
                <a:schemeClr val="tx2"/>
              </a:solidFill>
              <a:latin typeface="KaiTi" panose="02010609060101010101" pitchFamily="49" charset="-122"/>
              <a:ea typeface="KaiTi" panose="02010609060101010101" pitchFamily="49" charset="-122"/>
              <a:cs typeface="Arial" panose="020B0604020202020204" pitchFamily="34" charset="0"/>
            </a:endParaRPr>
          </a:p>
          <a:p>
            <a:pPr marL="0" indent="0">
              <a:lnSpc>
                <a:spcPct val="107000"/>
              </a:lnSpc>
              <a:spcBef>
                <a:spcPts val="0"/>
              </a:spcBef>
              <a:spcAft>
                <a:spcPts val="800"/>
              </a:spcAft>
              <a:buNone/>
            </a:pPr>
            <a:r>
              <a:rPr 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 </a:t>
            </a:r>
            <a:r>
              <a:rPr lang="zh-CN" altLang="en-US" sz="2400" b="1" cap="all" dirty="0">
                <a:solidFill>
                  <a:schemeClr val="tx2"/>
                </a:solidFill>
                <a:effectLst/>
                <a:latin typeface="KaiTi" panose="02010609060101010101" pitchFamily="49" charset="-122"/>
                <a:ea typeface="KaiTi" panose="02010609060101010101" pitchFamily="49" charset="-122"/>
              </a:rPr>
              <a:t>（大卫与拔示巴同室以后，先知拿单来见他。他作这诗，交与伶长。）</a:t>
            </a:r>
            <a:endParaRPr lang="en-US" altLang="zh-CN" sz="2400" b="1" cap="all" dirty="0">
              <a:solidFill>
                <a:schemeClr val="tx2"/>
              </a:solidFill>
              <a:effectLst/>
              <a:latin typeface="KaiTi" panose="02010609060101010101" pitchFamily="49" charset="-122"/>
              <a:ea typeface="KaiTi" panose="02010609060101010101" pitchFamily="49" charset="-122"/>
            </a:endParaRPr>
          </a:p>
          <a:p>
            <a:pPr marL="0" indent="0">
              <a:lnSpc>
                <a:spcPct val="107000"/>
              </a:lnSpc>
              <a:spcBef>
                <a:spcPts val="0"/>
              </a:spcBef>
              <a:spcAft>
                <a:spcPts val="800"/>
              </a:spcAft>
              <a:buNone/>
            </a:pPr>
            <a:endParaRPr 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pPr marL="0" marR="0">
              <a:lnSpc>
                <a:spcPct val="107000"/>
              </a:lnSpc>
              <a:spcBef>
                <a:spcPts val="0"/>
              </a:spcBef>
              <a:spcAft>
                <a:spcPts val="800"/>
              </a:spcAft>
            </a:pPr>
            <a:r>
              <a:rPr 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诗篇</a:t>
            </a:r>
            <a:r>
              <a:rPr 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51</a:t>
            </a:r>
            <a:r>
              <a:rPr 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a:t>
            </a:r>
            <a:r>
              <a:rPr 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17</a:t>
            </a:r>
            <a:r>
              <a:rPr 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节 “神所要的祭，就是忧伤的灵。神啊，忧伤痛悔的心，你必不轻看。”</a:t>
            </a:r>
            <a:endParaRPr 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pPr marL="0" indent="0">
              <a:buNone/>
            </a:pPr>
            <a:endParaRPr lang="en-US" sz="2800" b="1" dirty="0">
              <a:solidFill>
                <a:schemeClr val="tx2"/>
              </a:solidFill>
              <a:effectLst/>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17</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024889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743D9-29A4-3A26-D8F3-428E219713F8}"/>
              </a:ext>
            </a:extLst>
          </p:cNvPr>
          <p:cNvSpPr>
            <a:spLocks noGrp="1"/>
          </p:cNvSpPr>
          <p:nvPr>
            <p:ph type="title"/>
          </p:nvPr>
        </p:nvSpPr>
        <p:spPr>
          <a:xfrm flipH="1">
            <a:off x="4522303" y="276087"/>
            <a:ext cx="3856383" cy="404950"/>
          </a:xfrm>
        </p:spPr>
        <p:txBody>
          <a:bodyPr>
            <a:normAutofit/>
          </a:bodyPr>
          <a:lstStyle/>
          <a:p>
            <a:r>
              <a:rPr lang="zh-CN" altLang="en-US" sz="2000" dirty="0">
                <a:solidFill>
                  <a:schemeClr val="accent1"/>
                </a:solidFill>
                <a:latin typeface="DengXian" panose="02010600030101010101" pitchFamily="2" charset="-122"/>
                <a:ea typeface="DengXian" panose="02010600030101010101" pitchFamily="2" charset="-122"/>
              </a:rPr>
              <a:t>诗篇  </a:t>
            </a:r>
            <a:r>
              <a:rPr lang="zh-CN" altLang="en-US" sz="2000" b="1" dirty="0">
                <a:solidFill>
                  <a:schemeClr val="accent1"/>
                </a:solidFill>
                <a:latin typeface="DengXian" panose="02010600030101010101" pitchFamily="2" charset="-122"/>
                <a:ea typeface="DengXian" panose="02010600030101010101" pitchFamily="2" charset="-122"/>
              </a:rPr>
              <a:t>大卫的诗 （</a:t>
            </a:r>
            <a:r>
              <a:rPr lang="en-US" altLang="zh-CN" sz="2000" b="1" dirty="0">
                <a:solidFill>
                  <a:schemeClr val="accent1"/>
                </a:solidFill>
                <a:latin typeface="DengXian" panose="02010600030101010101" pitchFamily="2" charset="-122"/>
                <a:ea typeface="DengXian" panose="02010600030101010101" pitchFamily="2" charset="-122"/>
              </a:rPr>
              <a:t>51</a:t>
            </a:r>
            <a:r>
              <a:rPr lang="zh-CN" altLang="en-US" sz="2000" b="1" dirty="0">
                <a:solidFill>
                  <a:schemeClr val="accent1"/>
                </a:solidFill>
                <a:latin typeface="DengXian" panose="02010600030101010101" pitchFamily="2" charset="-122"/>
                <a:ea typeface="DengXian" panose="02010600030101010101" pitchFamily="2" charset="-122"/>
              </a:rPr>
              <a:t>篇）</a:t>
            </a:r>
            <a:endParaRPr lang="en-US" sz="2000" dirty="0"/>
          </a:p>
        </p:txBody>
      </p:sp>
      <p:sp>
        <p:nvSpPr>
          <p:cNvPr id="3" name="Content Placeholder 2">
            <a:extLst>
              <a:ext uri="{FF2B5EF4-FFF2-40B4-BE49-F238E27FC236}">
                <a16:creationId xmlns:a16="http://schemas.microsoft.com/office/drawing/2014/main" id="{79E7D364-CB54-4CE8-49D9-7923193D8370}"/>
              </a:ext>
            </a:extLst>
          </p:cNvPr>
          <p:cNvSpPr>
            <a:spLocks noGrp="1"/>
          </p:cNvSpPr>
          <p:nvPr>
            <p:ph sz="half" idx="1"/>
          </p:nvPr>
        </p:nvSpPr>
        <p:spPr>
          <a:xfrm>
            <a:off x="288236" y="834886"/>
            <a:ext cx="5731564" cy="5546035"/>
          </a:xfrm>
        </p:spPr>
        <p:txBody>
          <a:bodyPr>
            <a:normAutofit fontScale="62500" lnSpcReduction="20000"/>
          </a:bodyPr>
          <a:lstStyle/>
          <a:p>
            <a:pPr marL="0" indent="0">
              <a:buNone/>
            </a:pPr>
            <a:r>
              <a:rPr lang="zh-CN" altLang="en-US" sz="2600" cap="all" dirty="0">
                <a:effectLst/>
                <a:latin typeface="KaiTi" panose="02010609060101010101" pitchFamily="49" charset="-122"/>
                <a:ea typeface="KaiTi" panose="02010609060101010101" pitchFamily="49" charset="-122"/>
              </a:rPr>
              <a:t>（</a:t>
            </a:r>
            <a:r>
              <a:rPr lang="zh-CN" altLang="en-US" sz="2600" cap="all" dirty="0">
                <a:solidFill>
                  <a:srgbClr val="555555"/>
                </a:solidFill>
                <a:effectLst/>
                <a:latin typeface="KaiTi" panose="02010609060101010101" pitchFamily="49" charset="-122"/>
                <a:ea typeface="KaiTi" panose="02010609060101010101" pitchFamily="49" charset="-122"/>
              </a:rPr>
              <a:t>大卫与拔示巴同室以后，先知拿单来见他。他作这诗，交与伶长。</a:t>
            </a:r>
            <a:r>
              <a:rPr lang="zh-CN" altLang="en-US" sz="2600" cap="all" dirty="0">
                <a:effectLst/>
                <a:latin typeface="KaiTi" panose="02010609060101010101" pitchFamily="49" charset="-122"/>
                <a:ea typeface="KaiTi" panose="02010609060101010101" pitchFamily="49" charset="-122"/>
              </a:rPr>
              <a:t>）</a:t>
            </a:r>
            <a:endParaRPr lang="en-US" altLang="zh-CN" sz="2600" cap="all" dirty="0">
              <a:effectLst/>
              <a:latin typeface="KaiTi" panose="02010609060101010101" pitchFamily="49" charset="-122"/>
              <a:ea typeface="KaiTi" panose="02010609060101010101" pitchFamily="49" charset="-122"/>
            </a:endParaRPr>
          </a:p>
          <a:p>
            <a:pPr marL="0" indent="0">
              <a:buNone/>
            </a:pPr>
            <a:r>
              <a:rPr lang="en-US" altLang="zh-CN" sz="2900" b="1" baseline="30000" dirty="0">
                <a:solidFill>
                  <a:schemeClr val="tx2"/>
                </a:solidFill>
                <a:effectLst/>
                <a:latin typeface="KaiTi" panose="02010609060101010101" pitchFamily="49" charset="-122"/>
                <a:ea typeface="KaiTi" panose="02010609060101010101" pitchFamily="49" charset="-122"/>
              </a:rPr>
              <a:t>1 </a:t>
            </a:r>
            <a:r>
              <a:rPr lang="zh-CN" altLang="en-US" sz="2900" b="1" dirty="0">
                <a:solidFill>
                  <a:srgbClr val="222222"/>
                </a:solidFill>
                <a:effectLst/>
                <a:latin typeface="KaiTi" panose="02010609060101010101" pitchFamily="49" charset="-122"/>
                <a:ea typeface="KaiTi" panose="02010609060101010101" pitchFamily="49" charset="-122"/>
              </a:rPr>
              <a:t>神啊，求你按你的慈爱怜恤我，按你丰盛的慈悲涂抹我的过犯。</a:t>
            </a:r>
            <a:br>
              <a:rPr lang="zh-CN" altLang="en-US" sz="2900" b="1" dirty="0">
                <a:latin typeface="KaiTi" panose="02010609060101010101" pitchFamily="49" charset="-122"/>
                <a:ea typeface="KaiTi" panose="02010609060101010101" pitchFamily="49" charset="-122"/>
              </a:rPr>
            </a:br>
            <a:r>
              <a:rPr lang="en-US" altLang="zh-CN" sz="2900" b="1" baseline="30000" dirty="0">
                <a:effectLst/>
                <a:latin typeface="KaiTi" panose="02010609060101010101" pitchFamily="49" charset="-122"/>
                <a:ea typeface="KaiTi" panose="02010609060101010101" pitchFamily="49" charset="-122"/>
              </a:rPr>
              <a:t>2 </a:t>
            </a:r>
            <a:r>
              <a:rPr lang="zh-CN" altLang="en-US" sz="2900" b="1" dirty="0">
                <a:solidFill>
                  <a:srgbClr val="222222"/>
                </a:solidFill>
                <a:effectLst/>
                <a:latin typeface="KaiTi" panose="02010609060101010101" pitchFamily="49" charset="-122"/>
                <a:ea typeface="KaiTi" panose="02010609060101010101" pitchFamily="49" charset="-122"/>
              </a:rPr>
              <a:t>求你将我的罪孽洗除净尽，并洁除我的罪。</a:t>
            </a:r>
            <a:endParaRPr lang="en-US" altLang="zh-CN" sz="2900" b="1" dirty="0">
              <a:solidFill>
                <a:srgbClr val="222222"/>
              </a:solidFill>
              <a:effectLst/>
              <a:latin typeface="KaiTi" panose="02010609060101010101" pitchFamily="49" charset="-122"/>
              <a:ea typeface="KaiTi" panose="02010609060101010101" pitchFamily="49" charset="-122"/>
            </a:endParaRPr>
          </a:p>
          <a:p>
            <a:pPr marL="0" indent="0">
              <a:buNone/>
            </a:pPr>
            <a:br>
              <a:rPr lang="zh-CN" altLang="en-US" sz="2900" b="1" dirty="0">
                <a:latin typeface="KaiTi" panose="02010609060101010101" pitchFamily="49" charset="-122"/>
                <a:ea typeface="KaiTi" panose="02010609060101010101" pitchFamily="49" charset="-122"/>
              </a:rPr>
            </a:br>
            <a:r>
              <a:rPr lang="en-US" altLang="zh-CN" sz="2900" b="1" baseline="30000" dirty="0">
                <a:effectLst/>
                <a:latin typeface="KaiTi" panose="02010609060101010101" pitchFamily="49" charset="-122"/>
                <a:ea typeface="KaiTi" panose="02010609060101010101" pitchFamily="49" charset="-122"/>
              </a:rPr>
              <a:t>3 </a:t>
            </a:r>
            <a:r>
              <a:rPr lang="zh-CN" altLang="en-US" sz="2900" b="1" dirty="0">
                <a:solidFill>
                  <a:srgbClr val="222222"/>
                </a:solidFill>
                <a:effectLst/>
                <a:latin typeface="KaiTi" panose="02010609060101010101" pitchFamily="49" charset="-122"/>
                <a:ea typeface="KaiTi" panose="02010609060101010101" pitchFamily="49" charset="-122"/>
              </a:rPr>
              <a:t>因为我知道我的过犯，我的罪常在我面前。</a:t>
            </a:r>
            <a:br>
              <a:rPr lang="zh-CN" altLang="en-US" sz="2900" b="1" dirty="0">
                <a:latin typeface="KaiTi" panose="02010609060101010101" pitchFamily="49" charset="-122"/>
                <a:ea typeface="KaiTi" panose="02010609060101010101" pitchFamily="49" charset="-122"/>
              </a:rPr>
            </a:br>
            <a:r>
              <a:rPr lang="en-US" altLang="zh-CN" sz="2900" b="1" baseline="30000" dirty="0">
                <a:effectLst/>
                <a:latin typeface="KaiTi" panose="02010609060101010101" pitchFamily="49" charset="-122"/>
                <a:ea typeface="KaiTi" panose="02010609060101010101" pitchFamily="49" charset="-122"/>
              </a:rPr>
              <a:t>4 </a:t>
            </a:r>
            <a:r>
              <a:rPr lang="zh-CN" altLang="en-US" sz="2900" b="1" dirty="0">
                <a:solidFill>
                  <a:srgbClr val="222222"/>
                </a:solidFill>
                <a:effectLst/>
                <a:latin typeface="KaiTi" panose="02010609060101010101" pitchFamily="49" charset="-122"/>
                <a:ea typeface="KaiTi" panose="02010609060101010101" pitchFamily="49" charset="-122"/>
              </a:rPr>
              <a:t>我向你犯罪，惟独得罪了你，在你眼前行了这恶，以致你责备我的时候，显为公义。判断我的时候，显为清正。</a:t>
            </a:r>
            <a:endParaRPr lang="en-US" altLang="zh-CN" sz="2900" b="1" dirty="0">
              <a:solidFill>
                <a:srgbClr val="222222"/>
              </a:solidFill>
              <a:effectLst/>
              <a:latin typeface="KaiTi" panose="02010609060101010101" pitchFamily="49" charset="-122"/>
              <a:ea typeface="KaiTi" panose="02010609060101010101" pitchFamily="49" charset="-122"/>
            </a:endParaRPr>
          </a:p>
          <a:p>
            <a:pPr marL="0" indent="0">
              <a:buNone/>
            </a:pPr>
            <a:br>
              <a:rPr lang="zh-CN" altLang="en-US" sz="2900" b="1" dirty="0">
                <a:latin typeface="KaiTi" panose="02010609060101010101" pitchFamily="49" charset="-122"/>
                <a:ea typeface="KaiTi" panose="02010609060101010101" pitchFamily="49" charset="-122"/>
              </a:rPr>
            </a:br>
            <a:r>
              <a:rPr lang="en-US" altLang="zh-CN" sz="2900" b="1" baseline="30000" dirty="0">
                <a:effectLst/>
                <a:latin typeface="KaiTi" panose="02010609060101010101" pitchFamily="49" charset="-122"/>
                <a:ea typeface="KaiTi" panose="02010609060101010101" pitchFamily="49" charset="-122"/>
              </a:rPr>
              <a:t>5 </a:t>
            </a:r>
            <a:r>
              <a:rPr lang="zh-CN" altLang="en-US" sz="2900" b="1" dirty="0">
                <a:solidFill>
                  <a:srgbClr val="222222"/>
                </a:solidFill>
                <a:effectLst/>
                <a:latin typeface="KaiTi" panose="02010609060101010101" pitchFamily="49" charset="-122"/>
                <a:ea typeface="KaiTi" panose="02010609060101010101" pitchFamily="49" charset="-122"/>
              </a:rPr>
              <a:t>我是在罪孽里生的。在我母亲怀胎的时候，就有了罪。</a:t>
            </a:r>
            <a:endParaRPr lang="en-US" altLang="zh-CN" sz="2900" b="1" dirty="0">
              <a:solidFill>
                <a:srgbClr val="222222"/>
              </a:solidFill>
              <a:effectLst/>
              <a:latin typeface="KaiTi" panose="02010609060101010101" pitchFamily="49" charset="-122"/>
              <a:ea typeface="KaiTi" panose="02010609060101010101" pitchFamily="49" charset="-122"/>
            </a:endParaRPr>
          </a:p>
          <a:p>
            <a:pPr marL="0" indent="0">
              <a:buNone/>
            </a:pPr>
            <a:br>
              <a:rPr lang="zh-CN" altLang="en-US" sz="2900" b="1" dirty="0">
                <a:latin typeface="KaiTi" panose="02010609060101010101" pitchFamily="49" charset="-122"/>
                <a:ea typeface="KaiTi" panose="02010609060101010101" pitchFamily="49" charset="-122"/>
              </a:rPr>
            </a:br>
            <a:r>
              <a:rPr lang="en-US" altLang="zh-CN" sz="2900" b="1" baseline="30000" dirty="0">
                <a:effectLst/>
                <a:latin typeface="KaiTi" panose="02010609060101010101" pitchFamily="49" charset="-122"/>
                <a:ea typeface="KaiTi" panose="02010609060101010101" pitchFamily="49" charset="-122"/>
              </a:rPr>
              <a:t>6 </a:t>
            </a:r>
            <a:r>
              <a:rPr lang="zh-CN" altLang="en-US" sz="2900" b="1" dirty="0">
                <a:solidFill>
                  <a:srgbClr val="222222"/>
                </a:solidFill>
                <a:effectLst/>
                <a:latin typeface="KaiTi" panose="02010609060101010101" pitchFamily="49" charset="-122"/>
                <a:ea typeface="KaiTi" panose="02010609060101010101" pitchFamily="49" charset="-122"/>
              </a:rPr>
              <a:t>你所喜爱的，是内里诚实。你在我隐密处，必使我得智慧。</a:t>
            </a:r>
            <a:endParaRPr lang="en-US" sz="2900" b="1" dirty="0">
              <a:solidFill>
                <a:schemeClr val="tx2"/>
              </a:solidFill>
              <a:effectLst/>
              <a:latin typeface="KaiTi" panose="02010609060101010101" pitchFamily="49" charset="-122"/>
              <a:ea typeface="KaiTi" panose="02010609060101010101" pitchFamily="49" charset="-122"/>
            </a:endParaRPr>
          </a:p>
          <a:p>
            <a:pPr marL="0" indent="0">
              <a:buNone/>
            </a:pPr>
            <a:r>
              <a:rPr lang="en-US" altLang="zh-CN" sz="2900" b="1" baseline="30000" dirty="0">
                <a:effectLst/>
                <a:latin typeface="KaiTi" panose="02010609060101010101" pitchFamily="49" charset="-122"/>
                <a:ea typeface="KaiTi" panose="02010609060101010101" pitchFamily="49" charset="-122"/>
              </a:rPr>
              <a:t>7 </a:t>
            </a:r>
            <a:r>
              <a:rPr lang="zh-CN" altLang="en-US" sz="2900" b="1" dirty="0">
                <a:solidFill>
                  <a:srgbClr val="222222"/>
                </a:solidFill>
                <a:effectLst/>
                <a:latin typeface="KaiTi" panose="02010609060101010101" pitchFamily="49" charset="-122"/>
                <a:ea typeface="KaiTi" panose="02010609060101010101" pitchFamily="49" charset="-122"/>
              </a:rPr>
              <a:t>求你用牛膝草洁净我，我就干净，求你洗涤我，我就比雪更白。</a:t>
            </a:r>
            <a:endParaRPr lang="en-US" altLang="zh-CN" sz="2900" b="1" dirty="0">
              <a:solidFill>
                <a:srgbClr val="222222"/>
              </a:solidFill>
              <a:effectLst/>
              <a:latin typeface="KaiTi" panose="02010609060101010101" pitchFamily="49" charset="-122"/>
              <a:ea typeface="KaiTi" panose="02010609060101010101" pitchFamily="49" charset="-122"/>
            </a:endParaRPr>
          </a:p>
          <a:p>
            <a:pPr marL="0" indent="0">
              <a:buNone/>
            </a:pPr>
            <a:br>
              <a:rPr lang="zh-CN" altLang="en-US" sz="2900" b="1" dirty="0">
                <a:latin typeface="KaiTi" panose="02010609060101010101" pitchFamily="49" charset="-122"/>
                <a:ea typeface="KaiTi" panose="02010609060101010101" pitchFamily="49" charset="-122"/>
              </a:rPr>
            </a:br>
            <a:r>
              <a:rPr lang="en-US" altLang="zh-CN" sz="2900" b="1" baseline="30000" dirty="0">
                <a:effectLst/>
                <a:latin typeface="KaiTi" panose="02010609060101010101" pitchFamily="49" charset="-122"/>
                <a:ea typeface="KaiTi" panose="02010609060101010101" pitchFamily="49" charset="-122"/>
              </a:rPr>
              <a:t>8 </a:t>
            </a:r>
            <a:r>
              <a:rPr lang="zh-CN" altLang="en-US" sz="2900" b="1" dirty="0">
                <a:solidFill>
                  <a:srgbClr val="222222"/>
                </a:solidFill>
                <a:effectLst/>
                <a:latin typeface="KaiTi" panose="02010609060101010101" pitchFamily="49" charset="-122"/>
                <a:ea typeface="KaiTi" panose="02010609060101010101" pitchFamily="49" charset="-122"/>
              </a:rPr>
              <a:t>求你使我得听欢喜快乐的声音，使你所压伤的骨头，可以踊跃。</a:t>
            </a:r>
            <a:br>
              <a:rPr lang="zh-CN" altLang="en-US" sz="2900" b="1" dirty="0">
                <a:latin typeface="KaiTi" panose="02010609060101010101" pitchFamily="49" charset="-122"/>
                <a:ea typeface="KaiTi" panose="02010609060101010101" pitchFamily="49" charset="-122"/>
              </a:rPr>
            </a:br>
            <a:r>
              <a:rPr lang="en-US" altLang="zh-CN" sz="2900" b="1" baseline="30000" dirty="0">
                <a:effectLst/>
                <a:latin typeface="KaiTi" panose="02010609060101010101" pitchFamily="49" charset="-122"/>
                <a:ea typeface="KaiTi" panose="02010609060101010101" pitchFamily="49" charset="-122"/>
              </a:rPr>
              <a:t>9 </a:t>
            </a:r>
            <a:r>
              <a:rPr lang="zh-CN" altLang="en-US" sz="2900" b="1" dirty="0">
                <a:solidFill>
                  <a:srgbClr val="222222"/>
                </a:solidFill>
                <a:effectLst/>
                <a:latin typeface="KaiTi" panose="02010609060101010101" pitchFamily="49" charset="-122"/>
                <a:ea typeface="KaiTi" panose="02010609060101010101" pitchFamily="49" charset="-122"/>
              </a:rPr>
              <a:t>求你掩面不看我的罪，涂抹我一切的罪孽。</a:t>
            </a:r>
            <a:endParaRPr lang="en-US" altLang="zh-CN" sz="2900" b="1" dirty="0">
              <a:solidFill>
                <a:srgbClr val="222222"/>
              </a:solidFill>
              <a:effectLst/>
              <a:latin typeface="KaiTi" panose="02010609060101010101" pitchFamily="49" charset="-122"/>
              <a:ea typeface="KaiTi" panose="02010609060101010101" pitchFamily="49" charset="-122"/>
            </a:endParaRPr>
          </a:p>
        </p:txBody>
      </p:sp>
      <p:sp>
        <p:nvSpPr>
          <p:cNvPr id="4" name="Content Placeholder 3">
            <a:extLst>
              <a:ext uri="{FF2B5EF4-FFF2-40B4-BE49-F238E27FC236}">
                <a16:creationId xmlns:a16="http://schemas.microsoft.com/office/drawing/2014/main" id="{881F968A-77FA-F316-2AB1-3A386F7FAA32}"/>
              </a:ext>
            </a:extLst>
          </p:cNvPr>
          <p:cNvSpPr>
            <a:spLocks noGrp="1"/>
          </p:cNvSpPr>
          <p:nvPr>
            <p:ph sz="half" idx="2"/>
          </p:nvPr>
        </p:nvSpPr>
        <p:spPr>
          <a:xfrm>
            <a:off x="6172200" y="834887"/>
            <a:ext cx="5615609" cy="5342076"/>
          </a:xfrm>
        </p:spPr>
        <p:txBody>
          <a:bodyPr>
            <a:normAutofit fontScale="62500" lnSpcReduction="20000"/>
          </a:bodyPr>
          <a:lstStyle/>
          <a:p>
            <a:pPr marL="0" indent="0">
              <a:buNone/>
            </a:pPr>
            <a:br>
              <a:rPr lang="zh-CN" altLang="en-US" sz="2900" b="1" dirty="0">
                <a:latin typeface="KaiTi" panose="02010609060101010101" pitchFamily="49" charset="-122"/>
                <a:ea typeface="KaiTi" panose="02010609060101010101" pitchFamily="49" charset="-122"/>
              </a:rPr>
            </a:br>
            <a:r>
              <a:rPr lang="en-US" altLang="zh-CN" sz="2900" b="1" baseline="30000" dirty="0">
                <a:effectLst/>
                <a:latin typeface="KaiTi" panose="02010609060101010101" pitchFamily="49" charset="-122"/>
                <a:ea typeface="KaiTi" panose="02010609060101010101" pitchFamily="49" charset="-122"/>
              </a:rPr>
              <a:t>10 </a:t>
            </a:r>
            <a:r>
              <a:rPr lang="zh-CN" altLang="en-US" sz="2900" b="1" dirty="0">
                <a:solidFill>
                  <a:srgbClr val="222222"/>
                </a:solidFill>
                <a:effectLst/>
                <a:latin typeface="KaiTi" panose="02010609060101010101" pitchFamily="49" charset="-122"/>
                <a:ea typeface="KaiTi" panose="02010609060101010101" pitchFamily="49" charset="-122"/>
              </a:rPr>
              <a:t>神啊，求你为我造清洁的心，使我里面重新有正直的灵。</a:t>
            </a:r>
            <a:br>
              <a:rPr lang="zh-CN" altLang="en-US" sz="1600" b="1" dirty="0">
                <a:latin typeface="KaiTi" panose="02010609060101010101" pitchFamily="49" charset="-122"/>
                <a:ea typeface="KaiTi" panose="02010609060101010101" pitchFamily="49" charset="-122"/>
              </a:rPr>
            </a:br>
            <a:endParaRPr lang="en-US" altLang="zh-CN" sz="2900" b="1" baseline="30000" dirty="0">
              <a:effectLst/>
              <a:latin typeface="KaiTi" panose="02010609060101010101" pitchFamily="49" charset="-122"/>
              <a:ea typeface="KaiTi" panose="02010609060101010101" pitchFamily="49" charset="-122"/>
            </a:endParaRPr>
          </a:p>
          <a:p>
            <a:pPr marL="0" indent="0">
              <a:buNone/>
            </a:pPr>
            <a:r>
              <a:rPr lang="en-US" altLang="zh-CN" sz="2900" b="1" baseline="30000" dirty="0">
                <a:effectLst/>
                <a:latin typeface="KaiTi" panose="02010609060101010101" pitchFamily="49" charset="-122"/>
                <a:ea typeface="KaiTi" panose="02010609060101010101" pitchFamily="49" charset="-122"/>
              </a:rPr>
              <a:t>11 </a:t>
            </a:r>
            <a:r>
              <a:rPr lang="zh-CN" altLang="en-US" sz="2900" b="1" dirty="0">
                <a:solidFill>
                  <a:srgbClr val="222222"/>
                </a:solidFill>
                <a:effectLst/>
                <a:latin typeface="KaiTi" panose="02010609060101010101" pitchFamily="49" charset="-122"/>
                <a:ea typeface="KaiTi" panose="02010609060101010101" pitchFamily="49" charset="-122"/>
              </a:rPr>
              <a:t>不要丢弃我，使我离开你的面。不要从我收回你的圣灵。</a:t>
            </a:r>
            <a:br>
              <a:rPr lang="zh-CN" altLang="en-US" sz="2900" b="1" dirty="0">
                <a:latin typeface="KaiTi" panose="02010609060101010101" pitchFamily="49" charset="-122"/>
                <a:ea typeface="KaiTi" panose="02010609060101010101" pitchFamily="49" charset="-122"/>
              </a:rPr>
            </a:br>
            <a:r>
              <a:rPr lang="en-US" altLang="zh-CN" sz="2900" b="1" baseline="30000" dirty="0">
                <a:effectLst/>
                <a:latin typeface="KaiTi" panose="02010609060101010101" pitchFamily="49" charset="-122"/>
                <a:ea typeface="KaiTi" panose="02010609060101010101" pitchFamily="49" charset="-122"/>
              </a:rPr>
              <a:t>12 </a:t>
            </a:r>
            <a:r>
              <a:rPr lang="zh-CN" altLang="en-US" sz="2900" b="1" dirty="0">
                <a:solidFill>
                  <a:srgbClr val="222222"/>
                </a:solidFill>
                <a:effectLst/>
                <a:latin typeface="KaiTi" panose="02010609060101010101" pitchFamily="49" charset="-122"/>
                <a:ea typeface="KaiTi" panose="02010609060101010101" pitchFamily="49" charset="-122"/>
              </a:rPr>
              <a:t>求你使我仍得救恩之乐，赐我乐意的灵扶持我。</a:t>
            </a:r>
            <a:endParaRPr lang="en-US" altLang="zh-CN" sz="2900" b="1" dirty="0">
              <a:solidFill>
                <a:srgbClr val="222222"/>
              </a:solidFill>
              <a:effectLst/>
              <a:latin typeface="KaiTi" panose="02010609060101010101" pitchFamily="49" charset="-122"/>
              <a:ea typeface="KaiTi" panose="02010609060101010101" pitchFamily="49" charset="-122"/>
            </a:endParaRPr>
          </a:p>
          <a:p>
            <a:pPr marL="0" indent="0">
              <a:buNone/>
            </a:pPr>
            <a:r>
              <a:rPr lang="en-US" altLang="zh-CN" sz="2900" b="1" baseline="30000" dirty="0">
                <a:solidFill>
                  <a:schemeClr val="tx2"/>
                </a:solidFill>
                <a:effectLst/>
                <a:latin typeface="KaiTi" panose="02010609060101010101" pitchFamily="49" charset="-122"/>
                <a:ea typeface="KaiTi" panose="02010609060101010101" pitchFamily="49" charset="-122"/>
              </a:rPr>
              <a:t>13 </a:t>
            </a:r>
            <a:r>
              <a:rPr lang="zh-CN" altLang="en-US" sz="2900" b="1" dirty="0">
                <a:solidFill>
                  <a:schemeClr val="tx2"/>
                </a:solidFill>
                <a:effectLst/>
                <a:latin typeface="KaiTi" panose="02010609060101010101" pitchFamily="49" charset="-122"/>
                <a:ea typeface="KaiTi" panose="02010609060101010101" pitchFamily="49" charset="-122"/>
              </a:rPr>
              <a:t>我就把你的道指教有过犯的人。罪人必归顺你。</a:t>
            </a:r>
            <a:br>
              <a:rPr lang="zh-CN" altLang="en-US" sz="2900" b="1" dirty="0">
                <a:solidFill>
                  <a:schemeClr val="tx2"/>
                </a:solidFill>
                <a:latin typeface="KaiTi" panose="02010609060101010101" pitchFamily="49" charset="-122"/>
                <a:ea typeface="KaiTi" panose="02010609060101010101" pitchFamily="49" charset="-122"/>
              </a:rPr>
            </a:br>
            <a:r>
              <a:rPr lang="en-US" altLang="zh-CN" sz="2900" b="1" baseline="30000" dirty="0">
                <a:solidFill>
                  <a:schemeClr val="tx2"/>
                </a:solidFill>
                <a:effectLst/>
                <a:latin typeface="KaiTi" panose="02010609060101010101" pitchFamily="49" charset="-122"/>
                <a:ea typeface="KaiTi" panose="02010609060101010101" pitchFamily="49" charset="-122"/>
              </a:rPr>
              <a:t>14 </a:t>
            </a:r>
            <a:r>
              <a:rPr lang="zh-CN" altLang="en-US" sz="2900" b="1" dirty="0">
                <a:solidFill>
                  <a:schemeClr val="tx2"/>
                </a:solidFill>
                <a:effectLst/>
                <a:latin typeface="KaiTi" panose="02010609060101010101" pitchFamily="49" charset="-122"/>
                <a:ea typeface="KaiTi" panose="02010609060101010101" pitchFamily="49" charset="-122"/>
              </a:rPr>
              <a:t>神啊，你是拯救我的神。求你救我脱离流人血的罪。我的舌头就高声歌唱你的公义。</a:t>
            </a:r>
            <a:endParaRPr lang="en-US" altLang="zh-CN" sz="2900" b="1" dirty="0">
              <a:solidFill>
                <a:schemeClr val="tx2"/>
              </a:solidFill>
              <a:effectLst/>
              <a:latin typeface="KaiTi" panose="02010609060101010101" pitchFamily="49" charset="-122"/>
              <a:ea typeface="KaiTi" panose="02010609060101010101" pitchFamily="49" charset="-122"/>
            </a:endParaRPr>
          </a:p>
          <a:p>
            <a:pPr marL="0" indent="0">
              <a:buNone/>
            </a:pPr>
            <a:br>
              <a:rPr lang="zh-CN" altLang="en-US" sz="2900" b="1" dirty="0">
                <a:solidFill>
                  <a:schemeClr val="tx2"/>
                </a:solidFill>
                <a:latin typeface="KaiTi" panose="02010609060101010101" pitchFamily="49" charset="-122"/>
                <a:ea typeface="KaiTi" panose="02010609060101010101" pitchFamily="49" charset="-122"/>
              </a:rPr>
            </a:br>
            <a:r>
              <a:rPr lang="en-US" altLang="zh-CN" sz="2900" b="1" baseline="30000" dirty="0">
                <a:solidFill>
                  <a:schemeClr val="tx2"/>
                </a:solidFill>
                <a:effectLst/>
                <a:latin typeface="KaiTi" panose="02010609060101010101" pitchFamily="49" charset="-122"/>
                <a:ea typeface="KaiTi" panose="02010609060101010101" pitchFamily="49" charset="-122"/>
              </a:rPr>
              <a:t>15 </a:t>
            </a:r>
            <a:r>
              <a:rPr lang="zh-CN" altLang="en-US" sz="2900" b="1" dirty="0">
                <a:solidFill>
                  <a:schemeClr val="tx2"/>
                </a:solidFill>
                <a:effectLst/>
                <a:latin typeface="KaiTi" panose="02010609060101010101" pitchFamily="49" charset="-122"/>
                <a:ea typeface="KaiTi" panose="02010609060101010101" pitchFamily="49" charset="-122"/>
              </a:rPr>
              <a:t>主啊，求你使我嘴唇张开，我的口便传扬赞美你的话。</a:t>
            </a:r>
            <a:br>
              <a:rPr lang="zh-CN" altLang="en-US" sz="2900" b="1" dirty="0">
                <a:solidFill>
                  <a:schemeClr val="tx2"/>
                </a:solidFill>
                <a:latin typeface="KaiTi" panose="02010609060101010101" pitchFamily="49" charset="-122"/>
                <a:ea typeface="KaiTi" panose="02010609060101010101" pitchFamily="49" charset="-122"/>
              </a:rPr>
            </a:br>
            <a:r>
              <a:rPr lang="en-US" altLang="zh-CN" sz="2900" b="1" baseline="30000" dirty="0">
                <a:solidFill>
                  <a:schemeClr val="tx2"/>
                </a:solidFill>
                <a:effectLst/>
                <a:latin typeface="KaiTi" panose="02010609060101010101" pitchFamily="49" charset="-122"/>
                <a:ea typeface="KaiTi" panose="02010609060101010101" pitchFamily="49" charset="-122"/>
              </a:rPr>
              <a:t>16 </a:t>
            </a:r>
            <a:r>
              <a:rPr lang="zh-CN" altLang="en-US" sz="2900" b="1" dirty="0">
                <a:solidFill>
                  <a:schemeClr val="tx2"/>
                </a:solidFill>
                <a:effectLst/>
                <a:latin typeface="KaiTi" panose="02010609060101010101" pitchFamily="49" charset="-122"/>
                <a:ea typeface="KaiTi" panose="02010609060101010101" pitchFamily="49" charset="-122"/>
              </a:rPr>
              <a:t>你本不喜爱祭物。若喜爱，我就献上。燔祭你也不喜悦。</a:t>
            </a:r>
            <a:endParaRPr lang="en-US" altLang="zh-CN" sz="2900" b="1" dirty="0">
              <a:solidFill>
                <a:schemeClr val="tx2"/>
              </a:solidFill>
              <a:effectLst/>
              <a:latin typeface="KaiTi" panose="02010609060101010101" pitchFamily="49" charset="-122"/>
              <a:ea typeface="KaiTi" panose="02010609060101010101" pitchFamily="49" charset="-122"/>
            </a:endParaRPr>
          </a:p>
          <a:p>
            <a:pPr marL="0" indent="0">
              <a:buNone/>
            </a:pPr>
            <a:r>
              <a:rPr lang="en-US" altLang="zh-CN" sz="2900" b="1" baseline="30000" dirty="0">
                <a:solidFill>
                  <a:schemeClr val="tx2"/>
                </a:solidFill>
                <a:effectLst/>
                <a:latin typeface="KaiTi" panose="02010609060101010101" pitchFamily="49" charset="-122"/>
                <a:ea typeface="KaiTi" panose="02010609060101010101" pitchFamily="49" charset="-122"/>
              </a:rPr>
              <a:t>17 </a:t>
            </a:r>
            <a:r>
              <a:rPr lang="zh-CN" altLang="en-US" sz="2900" b="1" dirty="0">
                <a:solidFill>
                  <a:schemeClr val="tx2"/>
                </a:solidFill>
                <a:effectLst/>
                <a:latin typeface="KaiTi" panose="02010609060101010101" pitchFamily="49" charset="-122"/>
                <a:ea typeface="KaiTi" panose="02010609060101010101" pitchFamily="49" charset="-122"/>
              </a:rPr>
              <a:t>神所要的祭，就是忧伤的灵。神啊，忧伤痛悔的心，你必不轻看。</a:t>
            </a:r>
            <a:endParaRPr lang="en-US" altLang="zh-CN" sz="2900" b="1" dirty="0">
              <a:solidFill>
                <a:schemeClr val="tx2"/>
              </a:solidFill>
              <a:effectLst/>
              <a:latin typeface="KaiTi" panose="02010609060101010101" pitchFamily="49" charset="-122"/>
              <a:ea typeface="KaiTi" panose="02010609060101010101" pitchFamily="49" charset="-122"/>
            </a:endParaRPr>
          </a:p>
          <a:p>
            <a:pPr marL="0" indent="0">
              <a:buNone/>
            </a:pPr>
            <a:br>
              <a:rPr lang="zh-CN" altLang="en-US" sz="2900" b="1" dirty="0">
                <a:solidFill>
                  <a:schemeClr val="tx2"/>
                </a:solidFill>
                <a:latin typeface="KaiTi" panose="02010609060101010101" pitchFamily="49" charset="-122"/>
                <a:ea typeface="KaiTi" panose="02010609060101010101" pitchFamily="49" charset="-122"/>
              </a:rPr>
            </a:br>
            <a:r>
              <a:rPr lang="en-US" altLang="zh-CN" sz="2900" b="1" baseline="30000" dirty="0">
                <a:solidFill>
                  <a:schemeClr val="tx2"/>
                </a:solidFill>
                <a:effectLst/>
                <a:latin typeface="KaiTi" panose="02010609060101010101" pitchFamily="49" charset="-122"/>
                <a:ea typeface="KaiTi" panose="02010609060101010101" pitchFamily="49" charset="-122"/>
              </a:rPr>
              <a:t>18 </a:t>
            </a:r>
            <a:r>
              <a:rPr lang="zh-CN" altLang="en-US" sz="2900" b="1" dirty="0">
                <a:solidFill>
                  <a:schemeClr val="tx2"/>
                </a:solidFill>
                <a:effectLst/>
                <a:latin typeface="KaiTi" panose="02010609060101010101" pitchFamily="49" charset="-122"/>
                <a:ea typeface="KaiTi" panose="02010609060101010101" pitchFamily="49" charset="-122"/>
              </a:rPr>
              <a:t>求你随你的美意善待锡安，建造耶路撒冷的城墙。</a:t>
            </a:r>
            <a:br>
              <a:rPr lang="zh-CN" altLang="en-US" sz="2900" b="1" dirty="0">
                <a:solidFill>
                  <a:schemeClr val="tx2"/>
                </a:solidFill>
                <a:latin typeface="KaiTi" panose="02010609060101010101" pitchFamily="49" charset="-122"/>
                <a:ea typeface="KaiTi" panose="02010609060101010101" pitchFamily="49" charset="-122"/>
              </a:rPr>
            </a:br>
            <a:r>
              <a:rPr lang="en-US" altLang="zh-CN" sz="2900" b="1" baseline="30000" dirty="0">
                <a:solidFill>
                  <a:schemeClr val="tx2"/>
                </a:solidFill>
                <a:effectLst/>
                <a:latin typeface="KaiTi" panose="02010609060101010101" pitchFamily="49" charset="-122"/>
                <a:ea typeface="KaiTi" panose="02010609060101010101" pitchFamily="49" charset="-122"/>
              </a:rPr>
              <a:t>19 </a:t>
            </a:r>
            <a:r>
              <a:rPr lang="zh-CN" altLang="en-US" sz="2900" b="1" dirty="0">
                <a:solidFill>
                  <a:schemeClr val="tx2"/>
                </a:solidFill>
                <a:effectLst/>
                <a:latin typeface="KaiTi" panose="02010609060101010101" pitchFamily="49" charset="-122"/>
                <a:ea typeface="KaiTi" panose="02010609060101010101" pitchFamily="49" charset="-122"/>
              </a:rPr>
              <a:t>那时，你必喜爱公义的祭和燔祭并全牲的燔祭。那时，人必将公牛献在你坛上。</a:t>
            </a:r>
            <a:endParaRPr lang="en-US" sz="2900" b="1" dirty="0">
              <a:solidFill>
                <a:schemeClr val="tx2"/>
              </a:solidFill>
              <a:effectLst/>
              <a:latin typeface="KaiTi" panose="02010609060101010101" pitchFamily="49" charset="-122"/>
              <a:ea typeface="KaiTi" panose="02010609060101010101" pitchFamily="49" charset="-122"/>
            </a:endParaRPr>
          </a:p>
          <a:p>
            <a:pPr marL="0" indent="0">
              <a:buNone/>
            </a:pPr>
            <a:endParaRPr lang="en-US" sz="2400" b="1" dirty="0">
              <a:solidFill>
                <a:schemeClr val="tx2"/>
              </a:solidFill>
              <a:effectLst/>
              <a:latin typeface="KaiTi" panose="02010609060101010101" pitchFamily="49" charset="-122"/>
              <a:ea typeface="KaiTi" panose="02010609060101010101" pitchFamily="49" charset="-122"/>
            </a:endParaRPr>
          </a:p>
        </p:txBody>
      </p:sp>
      <p:sp>
        <p:nvSpPr>
          <p:cNvPr id="5" name="Slide Number Placeholder 4">
            <a:extLst>
              <a:ext uri="{FF2B5EF4-FFF2-40B4-BE49-F238E27FC236}">
                <a16:creationId xmlns:a16="http://schemas.microsoft.com/office/drawing/2014/main" id="{D1EADD1B-5036-65C6-44B8-043492FE5F8E}"/>
              </a:ext>
            </a:extLst>
          </p:cNvPr>
          <p:cNvSpPr>
            <a:spLocks noGrp="1"/>
          </p:cNvSpPr>
          <p:nvPr>
            <p:ph type="sldNum" sz="quarter" idx="12"/>
          </p:nvPr>
        </p:nvSpPr>
        <p:spPr/>
        <p:txBody>
          <a:bodyPr/>
          <a:lstStyle/>
          <a:p>
            <a:fld id="{9CD8D479-8942-46E8-A226-A4E01F7A105C}" type="slidenum">
              <a:rPr lang="en-US" smtClean="0"/>
              <a:t>18</a:t>
            </a:fld>
            <a:endParaRPr lang="en-US"/>
          </a:p>
        </p:txBody>
      </p:sp>
      <p:sp>
        <p:nvSpPr>
          <p:cNvPr id="6" name="Date Placeholder 5">
            <a:extLst>
              <a:ext uri="{FF2B5EF4-FFF2-40B4-BE49-F238E27FC236}">
                <a16:creationId xmlns:a16="http://schemas.microsoft.com/office/drawing/2014/main" id="{7ABF7DB7-DF2A-8550-46B2-F18590D619D1}"/>
              </a:ext>
            </a:extLst>
          </p:cNvPr>
          <p:cNvSpPr>
            <a:spLocks noGrp="1"/>
          </p:cNvSpPr>
          <p:nvPr>
            <p:ph type="dt" sz="half" idx="10"/>
          </p:nvPr>
        </p:nvSpPr>
        <p:spPr/>
        <p:txBody>
          <a:bodyPr/>
          <a:lstStyle/>
          <a:p>
            <a:fld id="{93A66BA0-BF77-43AC-894A-20AD8220B887}" type="datetime1">
              <a:rPr lang="en-US" smtClean="0"/>
              <a:pPr/>
              <a:t>5/27/2023</a:t>
            </a:fld>
            <a:endParaRPr lang="en-US" dirty="0"/>
          </a:p>
        </p:txBody>
      </p:sp>
      <p:sp>
        <p:nvSpPr>
          <p:cNvPr id="7" name="Footer Placeholder 6">
            <a:extLst>
              <a:ext uri="{FF2B5EF4-FFF2-40B4-BE49-F238E27FC236}">
                <a16:creationId xmlns:a16="http://schemas.microsoft.com/office/drawing/2014/main" id="{2AB5A42D-7A8A-0C06-8644-745B102CB1CC}"/>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07140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8086" y="154726"/>
            <a:ext cx="3289853" cy="407982"/>
          </a:xfrm>
        </p:spPr>
        <p:txBody>
          <a:bodyPr>
            <a:normAutofit/>
          </a:bodyPr>
          <a:lstStyle/>
          <a:p>
            <a:pPr algn="ctr"/>
            <a:r>
              <a:rPr lang="zh-CN" altLang="en-US" sz="2000" dirty="0">
                <a:latin typeface="DengXian" panose="02010600030101010101" pitchFamily="2" charset="-122"/>
                <a:ea typeface="DengXian" panose="02010600030101010101" pitchFamily="2" charset="-122"/>
              </a:rPr>
              <a:t>诗篇 第</a:t>
            </a:r>
            <a:r>
              <a:rPr lang="en-US" altLang="zh-CN" sz="2000" dirty="0">
                <a:latin typeface="DengXian" panose="02010600030101010101" pitchFamily="2" charset="-122"/>
                <a:ea typeface="DengXian" panose="02010600030101010101" pitchFamily="2" charset="-122"/>
              </a:rPr>
              <a:t>51</a:t>
            </a:r>
            <a:r>
              <a:rPr lang="zh-CN" altLang="en-US" sz="2000" dirty="0">
                <a:latin typeface="DengXian" panose="02010600030101010101" pitchFamily="2" charset="-122"/>
                <a:ea typeface="DengXian" panose="02010600030101010101" pitchFamily="2" charset="-122"/>
              </a:rPr>
              <a:t>篇</a:t>
            </a:r>
            <a:endParaRPr lang="en-US" sz="20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marL="0" marR="0">
              <a:lnSpc>
                <a:spcPct val="107000"/>
              </a:lnSpc>
              <a:spcBef>
                <a:spcPts val="0"/>
              </a:spcBef>
              <a:spcAft>
                <a:spcPts val="0"/>
              </a:spcAft>
            </a:pPr>
            <a:r>
              <a:rPr 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诗篇</a:t>
            </a:r>
            <a:r>
              <a:rPr lang="en-US"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51 </a:t>
            </a:r>
            <a:r>
              <a:rPr 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的中心</a:t>
            </a:r>
            <a:r>
              <a:rPr lang="zh-CN" altLang="en-US"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展</a:t>
            </a:r>
            <a:r>
              <a:rPr 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现关键的思想：“求你掩面不看我的罪，涂抹我一切的罪孽。神阿，求你为我造清洁的心，使我里面重新有正直的灵”（</a:t>
            </a:r>
            <a:r>
              <a:rPr lang="en-US"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9-10 </a:t>
            </a:r>
            <a:r>
              <a:rPr 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节）。</a:t>
            </a:r>
            <a:endParaRPr lang="en-US" alt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endParaRPr>
          </a:p>
          <a:p>
            <a:pPr marL="0" marR="0">
              <a:lnSpc>
                <a:spcPct val="107000"/>
              </a:lnSpc>
              <a:spcBef>
                <a:spcPts val="0"/>
              </a:spcBef>
              <a:spcAft>
                <a:spcPts val="0"/>
              </a:spcAft>
            </a:pPr>
            <a:endParaRPr lang="en-US" altLang="zh-CN" sz="2400" b="1" dirty="0">
              <a:solidFill>
                <a:srgbClr val="000000"/>
              </a:solidFill>
              <a:latin typeface="KaiTi" panose="02010609060101010101" pitchFamily="49" charset="-122"/>
              <a:ea typeface="KaiTi" panose="02010609060101010101" pitchFamily="49" charset="-122"/>
              <a:cs typeface="SimSun" panose="02010600030101010101" pitchFamily="2" charset="-122"/>
            </a:endParaRPr>
          </a:p>
          <a:p>
            <a:pPr marL="0">
              <a:lnSpc>
                <a:spcPct val="107000"/>
              </a:lnSpc>
              <a:spcBef>
                <a:spcPts val="0"/>
              </a:spcBef>
            </a:pPr>
            <a:r>
              <a:rPr 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rPr>
              <a:t>诗篇第一部分祈求罪得洁净，第二部分祈求罪人得更新。这两个部分体现了我们当如何回应罪。</a:t>
            </a:r>
            <a:endParaRPr lang="en-US" alt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endParaRPr>
          </a:p>
          <a:p>
            <a:pPr marL="0" marR="0">
              <a:lnSpc>
                <a:spcPct val="107000"/>
              </a:lnSpc>
              <a:spcBef>
                <a:spcPts val="0"/>
              </a:spcBef>
              <a:spcAft>
                <a:spcPts val="0"/>
              </a:spcAft>
            </a:pPr>
            <a:endParaRPr lang="en-US" altLang="zh-CN" sz="2400" b="1" dirty="0">
              <a:solidFill>
                <a:srgbClr val="000000"/>
              </a:solidFill>
              <a:effectLst/>
              <a:latin typeface="KaiTi" panose="02010609060101010101" pitchFamily="49" charset="-122"/>
              <a:ea typeface="KaiTi" panose="02010609060101010101" pitchFamily="49" charset="-122"/>
              <a:cs typeface="SimSun" panose="02010600030101010101" pitchFamily="2" charset="-122"/>
            </a:endParaRPr>
          </a:p>
          <a:p>
            <a:r>
              <a:rPr lang="zh-CN" altLang="en-US" sz="2400" b="1" dirty="0">
                <a:solidFill>
                  <a:schemeClr val="tx2"/>
                </a:solidFill>
                <a:latin typeface="KaiTi" panose="02010609060101010101" pitchFamily="49" charset="-122"/>
                <a:ea typeface="KaiTi" panose="02010609060101010101" pitchFamily="49" charset="-122"/>
              </a:rPr>
              <a:t>整篇诗可以分成两部分：</a:t>
            </a:r>
            <a:endParaRPr lang="en-US" altLang="zh-CN" sz="2400" b="1" dirty="0">
              <a:solidFill>
                <a:schemeClr val="tx2"/>
              </a:solidFill>
              <a:latin typeface="KaiTi" panose="02010609060101010101" pitchFamily="49" charset="-122"/>
              <a:ea typeface="KaiTi" panose="02010609060101010101" pitchFamily="49" charset="-122"/>
            </a:endParaRPr>
          </a:p>
          <a:p>
            <a:pPr marL="0" indent="0">
              <a:buNone/>
            </a:pPr>
            <a:r>
              <a:rPr lang="en-US" sz="2400" b="1" dirty="0">
                <a:solidFill>
                  <a:schemeClr val="tx2"/>
                </a:solidFill>
                <a:effectLst/>
                <a:latin typeface="KaiTi" panose="02010609060101010101" pitchFamily="49" charset="-122"/>
                <a:ea typeface="KaiTi" panose="02010609060101010101" pitchFamily="49" charset="-122"/>
              </a:rPr>
              <a:t> </a:t>
            </a:r>
            <a:r>
              <a:rPr lang="zh-CN" altLang="en-US" sz="2400" b="1" dirty="0">
                <a:solidFill>
                  <a:schemeClr val="tx2"/>
                </a:solidFill>
                <a:effectLst/>
                <a:latin typeface="KaiTi" panose="02010609060101010101" pitchFamily="49" charset="-122"/>
                <a:ea typeface="KaiTi" panose="02010609060101010101" pitchFamily="49" charset="-122"/>
              </a:rPr>
              <a:t>（</a:t>
            </a:r>
            <a:r>
              <a:rPr lang="en-US" altLang="zh-CN" sz="2400" b="1" dirty="0">
                <a:solidFill>
                  <a:schemeClr val="tx2"/>
                </a:solidFill>
                <a:effectLst/>
                <a:latin typeface="KaiTi" panose="02010609060101010101" pitchFamily="49" charset="-122"/>
                <a:ea typeface="KaiTi" panose="02010609060101010101" pitchFamily="49" charset="-122"/>
              </a:rPr>
              <a:t>1</a:t>
            </a:r>
            <a:r>
              <a:rPr lang="zh-CN" altLang="en-US" sz="2400" b="1" dirty="0">
                <a:solidFill>
                  <a:schemeClr val="tx2"/>
                </a:solidFill>
                <a:effectLst/>
                <a:latin typeface="KaiTi" panose="02010609060101010101" pitchFamily="49" charset="-122"/>
                <a:ea typeface="KaiTi" panose="02010609060101010101" pitchFamily="49" charset="-122"/>
              </a:rPr>
              <a:t>）大卫认罪，悔罪                     （</a:t>
            </a:r>
            <a:r>
              <a:rPr lang="en-US" altLang="zh-CN" sz="2400" b="1" dirty="0">
                <a:solidFill>
                  <a:schemeClr val="tx2"/>
                </a:solidFill>
                <a:effectLst/>
                <a:latin typeface="KaiTi" panose="02010609060101010101" pitchFamily="49" charset="-122"/>
                <a:ea typeface="KaiTi" panose="02010609060101010101" pitchFamily="49" charset="-122"/>
              </a:rPr>
              <a:t>1-5</a:t>
            </a:r>
            <a:r>
              <a:rPr lang="zh-CN" altLang="en-US" sz="2400" b="1" dirty="0">
                <a:solidFill>
                  <a:schemeClr val="tx2"/>
                </a:solidFill>
                <a:effectLst/>
                <a:latin typeface="KaiTi" panose="02010609060101010101" pitchFamily="49" charset="-122"/>
                <a:ea typeface="KaiTi" panose="02010609060101010101" pitchFamily="49" charset="-122"/>
              </a:rPr>
              <a:t>）</a:t>
            </a:r>
            <a:endParaRPr lang="en-US" altLang="zh-CN" sz="2400" b="1" dirty="0">
              <a:solidFill>
                <a:schemeClr val="tx2"/>
              </a:solidFill>
              <a:latin typeface="KaiTi" panose="02010609060101010101" pitchFamily="49" charset="-122"/>
              <a:ea typeface="KaiTi" panose="02010609060101010101" pitchFamily="49" charset="-122"/>
            </a:endParaRPr>
          </a:p>
          <a:p>
            <a:pPr marL="0" indent="0">
              <a:buNone/>
            </a:pPr>
            <a:r>
              <a:rPr lang="en-US" altLang="zh-CN" sz="2400" b="1" dirty="0">
                <a:solidFill>
                  <a:schemeClr val="tx2"/>
                </a:solidFill>
                <a:effectLst/>
                <a:latin typeface="KaiTi" panose="02010609060101010101" pitchFamily="49" charset="-122"/>
                <a:ea typeface="KaiTi" panose="02010609060101010101" pitchFamily="49" charset="-122"/>
                <a:cs typeface="DFKaiShu-SB-Estd-BF"/>
              </a:rPr>
              <a:t>     </a:t>
            </a:r>
            <a:endParaRPr lang="en-US" altLang="zh-CN" sz="2400" b="1" dirty="0">
              <a:solidFill>
                <a:schemeClr val="tx2"/>
              </a:solidFill>
              <a:effectLst/>
              <a:latin typeface="KaiTi" panose="02010609060101010101" pitchFamily="49" charset="-122"/>
              <a:ea typeface="KaiTi" panose="02010609060101010101" pitchFamily="49" charset="-122"/>
            </a:endParaRPr>
          </a:p>
          <a:p>
            <a:pPr marL="0" indent="0">
              <a:buNone/>
            </a:pPr>
            <a:r>
              <a:rPr lang="en-US" sz="2400" b="1" dirty="0">
                <a:solidFill>
                  <a:schemeClr val="tx2"/>
                </a:solidFill>
                <a:latin typeface="KaiTi" panose="02010609060101010101" pitchFamily="49" charset="-122"/>
                <a:ea typeface="KaiTi" panose="02010609060101010101" pitchFamily="49" charset="-122"/>
              </a:rPr>
              <a:t> </a:t>
            </a:r>
            <a:r>
              <a:rPr lang="zh-CN" altLang="en-US" sz="2400" b="1" dirty="0">
                <a:solidFill>
                  <a:schemeClr val="tx2"/>
                </a:solidFill>
                <a:latin typeface="KaiTi" panose="02010609060101010101" pitchFamily="49" charset="-122"/>
                <a:ea typeface="KaiTi" panose="02010609060101010101" pitchFamily="49" charset="-122"/>
              </a:rPr>
              <a:t>（</a:t>
            </a:r>
            <a:r>
              <a:rPr lang="en-US" altLang="zh-CN" sz="2400" b="1" dirty="0">
                <a:solidFill>
                  <a:schemeClr val="tx2"/>
                </a:solidFill>
                <a:latin typeface="KaiTi" panose="02010609060101010101" pitchFamily="49" charset="-122"/>
                <a:ea typeface="KaiTi" panose="02010609060101010101" pitchFamily="49" charset="-122"/>
              </a:rPr>
              <a:t>2</a:t>
            </a:r>
            <a:r>
              <a:rPr lang="zh-CN" altLang="en-US" sz="2400" b="1" dirty="0">
                <a:solidFill>
                  <a:schemeClr val="tx2"/>
                </a:solidFill>
                <a:latin typeface="KaiTi" panose="02010609060101010101" pitchFamily="49" charset="-122"/>
                <a:ea typeface="KaiTi" panose="02010609060101010101" pitchFamily="49" charset="-122"/>
              </a:rPr>
              <a:t>）大卫求神洁净和复兴，并感恩祈求     （</a:t>
            </a:r>
            <a:r>
              <a:rPr lang="en-US" altLang="zh-CN" sz="2400" b="1" dirty="0">
                <a:solidFill>
                  <a:schemeClr val="tx2"/>
                </a:solidFill>
                <a:latin typeface="KaiTi" panose="02010609060101010101" pitchFamily="49" charset="-122"/>
                <a:ea typeface="KaiTi" panose="02010609060101010101" pitchFamily="49" charset="-122"/>
              </a:rPr>
              <a:t>6-19</a:t>
            </a:r>
            <a:r>
              <a:rPr lang="zh-CN" altLang="en-US" sz="2400" b="1" dirty="0">
                <a:solidFill>
                  <a:schemeClr val="tx2"/>
                </a:solidFill>
                <a:latin typeface="KaiTi" panose="02010609060101010101" pitchFamily="49" charset="-122"/>
                <a:ea typeface="KaiTi" panose="02010609060101010101" pitchFamily="49" charset="-122"/>
              </a:rPr>
              <a:t>）</a:t>
            </a:r>
            <a:endParaRPr lang="en-US" sz="2400" b="1" dirty="0">
              <a:solidFill>
                <a:schemeClr val="tx2"/>
              </a:solidFill>
              <a:effectLst/>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19</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1065900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latin typeface="DengXian" panose="02010600030101010101" pitchFamily="2" charset="-122"/>
                <a:ea typeface="DengXian" panose="02010600030101010101" pitchFamily="2" charset="-122"/>
              </a:rPr>
              <a:t>诗篇  </a:t>
            </a:r>
            <a:endParaRPr lang="en-US" sz="28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marL="0" indent="0">
              <a:lnSpc>
                <a:spcPct val="107000"/>
              </a:lnSpc>
              <a:spcBef>
                <a:spcPts val="0"/>
              </a:spcBef>
              <a:spcAft>
                <a:spcPts val="800"/>
              </a:spcAft>
              <a:buNone/>
            </a:pPr>
            <a:r>
              <a:rPr lang="zh-TW" sz="2800" b="1" kern="100" dirty="0">
                <a:solidFill>
                  <a:schemeClr val="tx2"/>
                </a:solidFill>
                <a:effectLst/>
                <a:latin typeface="KaiTi" panose="02010609060101010101" pitchFamily="49" charset="-122"/>
                <a:ea typeface="KaiTi" panose="02010609060101010101" pitchFamily="49" charset="-122"/>
                <a:cs typeface="Times New Roman" panose="02020603050405020304" pitchFamily="18" charset="0"/>
              </a:rPr>
              <a:t>希伯來文詩篇是以</a:t>
            </a:r>
            <a:r>
              <a:rPr lang="en-US" sz="2800" b="1" kern="100" dirty="0">
                <a:solidFill>
                  <a:schemeClr val="tx2"/>
                </a:solidFill>
                <a:effectLst/>
                <a:latin typeface="KaiTi" panose="02010609060101010101" pitchFamily="49" charset="-122"/>
                <a:ea typeface="KaiTi" panose="02010609060101010101" pitchFamily="49" charset="-122"/>
                <a:cs typeface="Times New Roman" panose="02020603050405020304" pitchFamily="18" charset="0"/>
              </a:rPr>
              <a:t>(Tehillim) </a:t>
            </a:r>
            <a:r>
              <a:rPr lang="he-IL" sz="2800" b="1" kern="100" dirty="0">
                <a:solidFill>
                  <a:schemeClr val="tx2"/>
                </a:solidFill>
                <a:effectLst/>
                <a:latin typeface="KaiTi" panose="02010609060101010101" pitchFamily="49" charset="-122"/>
                <a:ea typeface="KaiTi" panose="02010609060101010101" pitchFamily="49" charset="-122"/>
                <a:cs typeface="Times New Roman" panose="02020603050405020304" pitchFamily="18" charset="0"/>
              </a:rPr>
              <a:t>תהילים</a:t>
            </a:r>
            <a:r>
              <a:rPr lang="zh-CN" altLang="en-US" sz="2800" b="1" kern="100" dirty="0">
                <a:solidFill>
                  <a:schemeClr val="tx2"/>
                </a:solidFill>
                <a:latin typeface="KaiTi" panose="02010609060101010101" pitchFamily="49" charset="-122"/>
                <a:ea typeface="KaiTi" panose="02010609060101010101" pitchFamily="49" charset="-122"/>
                <a:cs typeface="Times New Roman" panose="02020603050405020304" pitchFamily="18" charset="0"/>
              </a:rPr>
              <a:t>为</a:t>
            </a:r>
            <a:r>
              <a:rPr lang="zh-TW" sz="2800" b="1" kern="100" dirty="0">
                <a:solidFill>
                  <a:schemeClr val="tx2"/>
                </a:solidFill>
                <a:effectLst/>
                <a:latin typeface="KaiTi" panose="02010609060101010101" pitchFamily="49" charset="-122"/>
                <a:ea typeface="KaiTi" panose="02010609060101010101" pitchFamily="49" charset="-122"/>
                <a:cs typeface="Times New Roman" panose="02020603050405020304" pitchFamily="18" charset="0"/>
              </a:rPr>
              <a:t>名，</a:t>
            </a:r>
            <a:r>
              <a:rPr lang="zh-CN" altLang="en-US" sz="2800" b="1" kern="100" dirty="0">
                <a:solidFill>
                  <a:schemeClr val="tx2"/>
                </a:solidFill>
                <a:effectLst/>
                <a:latin typeface="KaiTi" panose="02010609060101010101" pitchFamily="49" charset="-122"/>
                <a:ea typeface="KaiTi" panose="02010609060101010101" pitchFamily="49" charset="-122"/>
                <a:cs typeface="Times New Roman" panose="02020603050405020304" pitchFamily="18" charset="0"/>
              </a:rPr>
              <a:t>就是</a:t>
            </a:r>
            <a:r>
              <a:rPr lang="en-US" altLang="zh-CN" sz="2800" b="1" dirty="0">
                <a:solidFill>
                  <a:schemeClr val="tx2"/>
                </a:solidFill>
                <a:latin typeface="KaiTi" panose="02010609060101010101" pitchFamily="49" charset="-122"/>
                <a:ea typeface="KaiTi" panose="02010609060101010101" pitchFamily="49" charset="-122"/>
              </a:rPr>
              <a:t>“</a:t>
            </a:r>
            <a:r>
              <a:rPr lang="zh-CN" altLang="en-US" sz="2800" b="1" dirty="0">
                <a:solidFill>
                  <a:schemeClr val="tx2"/>
                </a:solidFill>
                <a:latin typeface="KaiTi" panose="02010609060101010101" pitchFamily="49" charset="-122"/>
                <a:ea typeface="KaiTi" panose="02010609060101010101" pitchFamily="49" charset="-122"/>
              </a:rPr>
              <a:t>赞美</a:t>
            </a:r>
            <a:r>
              <a:rPr lang="en-US" altLang="zh-CN" sz="2800" b="1" dirty="0">
                <a:solidFill>
                  <a:schemeClr val="tx2"/>
                </a:solidFill>
                <a:latin typeface="KaiTi" panose="02010609060101010101" pitchFamily="49" charset="-122"/>
                <a:ea typeface="KaiTi" panose="02010609060101010101" pitchFamily="49" charset="-122"/>
              </a:rPr>
              <a:t>”</a:t>
            </a:r>
            <a:r>
              <a:rPr lang="zh-CN" altLang="en-US" sz="2800" b="1" dirty="0">
                <a:solidFill>
                  <a:schemeClr val="tx2"/>
                </a:solidFill>
                <a:latin typeface="KaiTi" panose="02010609060101010101" pitchFamily="49" charset="-122"/>
                <a:ea typeface="KaiTi" panose="02010609060101010101" pitchFamily="49" charset="-122"/>
              </a:rPr>
              <a:t>的意思</a:t>
            </a:r>
            <a:r>
              <a:rPr lang="zh-TW" sz="2800" b="1" kern="100" dirty="0">
                <a:solidFill>
                  <a:schemeClr val="tx2"/>
                </a:solidFill>
                <a:effectLst/>
                <a:latin typeface="KaiTi" panose="02010609060101010101" pitchFamily="49" charset="-122"/>
                <a:ea typeface="KaiTi" panose="02010609060101010101" pitchFamily="49" charset="-122"/>
                <a:cs typeface="Times New Roman" panose="02020603050405020304" pitchFamily="18" charset="0"/>
              </a:rPr>
              <a:t>，</a:t>
            </a:r>
            <a:r>
              <a:rPr lang="zh-TW" sz="2800" kern="100" dirty="0">
                <a:effectLst/>
                <a:latin typeface="KaiTi" panose="02010609060101010101" pitchFamily="49" charset="-122"/>
                <a:ea typeface="KaiTi" panose="02010609060101010101" pitchFamily="49" charset="-122"/>
                <a:cs typeface="Times New Roman" panose="02020603050405020304" pitchFamily="18" charset="0"/>
              </a:rPr>
              <a:t>或</a:t>
            </a:r>
            <a:r>
              <a:rPr lang="zh-CN" altLang="en-US" sz="2800" b="1" kern="100" dirty="0">
                <a:solidFill>
                  <a:schemeClr val="tx2"/>
                </a:solidFill>
                <a:effectLst/>
                <a:latin typeface="KaiTi" panose="02010609060101010101" pitchFamily="49" charset="-122"/>
                <a:ea typeface="KaiTi" panose="02010609060101010101" pitchFamily="49" charset="-122"/>
                <a:cs typeface="Times New Roman" panose="02020603050405020304" pitchFamily="18" charset="0"/>
              </a:rPr>
              <a:t>者可称作</a:t>
            </a:r>
            <a:r>
              <a:rPr lang="en-US" sz="2800" b="1" kern="100" dirty="0">
                <a:solidFill>
                  <a:schemeClr val="tx2"/>
                </a:solidFill>
                <a:effectLst/>
                <a:latin typeface="KaiTi" panose="02010609060101010101" pitchFamily="49" charset="-122"/>
                <a:ea typeface="KaiTi" panose="02010609060101010101" pitchFamily="49" charset="-122"/>
                <a:cs typeface="Times New Roman" panose="02020603050405020304" pitchFamily="18" charset="0"/>
              </a:rPr>
              <a:t>(</a:t>
            </a:r>
            <a:r>
              <a:rPr lang="en-US" sz="2800" b="1" kern="100" dirty="0" err="1">
                <a:solidFill>
                  <a:schemeClr val="tx2"/>
                </a:solidFill>
                <a:effectLst/>
                <a:latin typeface="KaiTi" panose="02010609060101010101" pitchFamily="49" charset="-122"/>
                <a:ea typeface="KaiTi" panose="02010609060101010101" pitchFamily="49" charset="-122"/>
                <a:cs typeface="Times New Roman" panose="02020603050405020304" pitchFamily="18" charset="0"/>
              </a:rPr>
              <a:t>Tephiloth</a:t>
            </a:r>
            <a:r>
              <a:rPr lang="en-US" sz="2800" b="1" kern="100" dirty="0">
                <a:solidFill>
                  <a:schemeClr val="tx2"/>
                </a:solidFill>
                <a:effectLst/>
                <a:latin typeface="KaiTi" panose="02010609060101010101" pitchFamily="49" charset="-122"/>
                <a:ea typeface="KaiTi" panose="02010609060101010101" pitchFamily="49" charset="-122"/>
                <a:cs typeface="Times New Roman" panose="02020603050405020304" pitchFamily="18" charset="0"/>
              </a:rPr>
              <a:t>) </a:t>
            </a:r>
            <a:r>
              <a:rPr lang="he-IL"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טפילות</a:t>
            </a:r>
            <a:r>
              <a:rPr lang="he-IL" sz="2800" b="1" dirty="0">
                <a:solidFill>
                  <a:schemeClr val="tx2"/>
                </a:solidFill>
                <a:effectLst/>
                <a:latin typeface="KaiTi" panose="02010609060101010101" pitchFamily="49" charset="-122"/>
                <a:ea typeface="KaiTi" panose="02010609060101010101" pitchFamily="49" charset="-122"/>
                <a:cs typeface="Calibri" panose="020F0502020204030204" pitchFamily="34" charset="0"/>
              </a:rPr>
              <a:t> </a:t>
            </a:r>
            <a:r>
              <a:rPr lang="en-US" sz="2800" b="1" dirty="0">
                <a:solidFill>
                  <a:schemeClr val="tx2"/>
                </a:solidFill>
                <a:effectLst/>
                <a:latin typeface="KaiTi" panose="02010609060101010101" pitchFamily="49" charset="-122"/>
                <a:ea typeface="KaiTi" panose="02010609060101010101" pitchFamily="49" charset="-122"/>
                <a:cs typeface="Calibri" panose="020F0502020204030204" pitchFamily="34" charset="0"/>
              </a:rPr>
              <a:t> </a:t>
            </a:r>
            <a:r>
              <a:rPr lang="zh-CN" altLang="en-US" sz="2800" b="1" dirty="0">
                <a:solidFill>
                  <a:schemeClr val="tx2"/>
                </a:solidFill>
                <a:effectLst/>
                <a:latin typeface="KaiTi" panose="02010609060101010101" pitchFamily="49" charset="-122"/>
                <a:ea typeface="KaiTi" panose="02010609060101010101" pitchFamily="49" charset="-122"/>
                <a:cs typeface="Calibri" panose="020F0502020204030204" pitchFamily="34" charset="0"/>
              </a:rPr>
              <a:t>也就是“</a:t>
            </a:r>
            <a:r>
              <a:rPr lang="zh-CN"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祈祷</a:t>
            </a:r>
            <a:r>
              <a:rPr lang="zh-CN" alt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”的意思</a:t>
            </a:r>
            <a:r>
              <a:rPr lang="zh-CN" altLang="en-US" sz="2800" b="1" dirty="0">
                <a:solidFill>
                  <a:schemeClr val="tx2"/>
                </a:solidFill>
                <a:latin typeface="KaiTi" panose="02010609060101010101" pitchFamily="49" charset="-122"/>
                <a:ea typeface="KaiTi" panose="02010609060101010101" pitchFamily="49" charset="-122"/>
                <a:cs typeface="Arial" panose="020B0604020202020204" pitchFamily="34" charset="0"/>
              </a:rPr>
              <a:t>。这</a:t>
            </a:r>
            <a:r>
              <a:rPr lang="zh-CN"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可能源自</a:t>
            </a:r>
            <a:r>
              <a:rPr lang="zh-CN" alt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诗篇</a:t>
            </a:r>
            <a:r>
              <a:rPr lang="zh-CN"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七十二篇二十</a:t>
            </a:r>
            <a:r>
              <a:rPr lang="zh-CN" alt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节：“</a:t>
            </a:r>
            <a:r>
              <a:rPr lang="zh-CN" altLang="en-US" sz="2800" b="1" i="0" dirty="0">
                <a:solidFill>
                  <a:schemeClr val="tx2"/>
                </a:solidFill>
                <a:effectLst/>
                <a:latin typeface="KaiTi" panose="02010609060101010101" pitchFamily="49" charset="-122"/>
                <a:ea typeface="KaiTi" panose="02010609060101010101" pitchFamily="49" charset="-122"/>
              </a:rPr>
              <a:t>耶西的儿子大卫的祈祷完毕。”整篇诗篇的内容就是感恩，颂赞，祈祷，崇拜。</a:t>
            </a:r>
            <a:endParaRPr lang="en-US" altLang="zh-CN" sz="2800" b="1" i="0" dirty="0">
              <a:solidFill>
                <a:schemeClr val="tx2"/>
              </a:solidFill>
              <a:effectLst/>
              <a:latin typeface="KaiTi" panose="02010609060101010101" pitchFamily="49" charset="-122"/>
              <a:ea typeface="KaiTi" panose="02010609060101010101" pitchFamily="49" charset="-122"/>
            </a:endParaRPr>
          </a:p>
          <a:p>
            <a:pPr marL="0" indent="0">
              <a:lnSpc>
                <a:spcPct val="107000"/>
              </a:lnSpc>
              <a:spcBef>
                <a:spcPts val="0"/>
              </a:spcBef>
              <a:spcAft>
                <a:spcPts val="800"/>
              </a:spcAft>
              <a:buNone/>
            </a:pPr>
            <a:endParaRPr lang="en-US" sz="2800" b="1" kern="100" dirty="0">
              <a:solidFill>
                <a:schemeClr val="tx2"/>
              </a:solidFill>
              <a:latin typeface="KaiTi" panose="02010609060101010101" pitchFamily="49" charset="-122"/>
              <a:ea typeface="KaiTi" panose="02010609060101010101" pitchFamily="49" charset="-122"/>
              <a:cs typeface="Times New Roman" panose="02020603050405020304" pitchFamily="18" charset="0"/>
            </a:endParaRPr>
          </a:p>
          <a:p>
            <a:pPr marL="0" indent="0">
              <a:lnSpc>
                <a:spcPct val="107000"/>
              </a:lnSpc>
              <a:spcBef>
                <a:spcPts val="0"/>
              </a:spcBef>
              <a:spcAft>
                <a:spcPts val="800"/>
              </a:spcAft>
              <a:buNone/>
            </a:pPr>
            <a:r>
              <a:rPr lang="zh-TW"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诗篇（</a:t>
            </a:r>
            <a:r>
              <a:rPr 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Psalms</a:t>
            </a:r>
            <a:r>
              <a:rPr lang="zh-TW"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）一词，源自希腊文</a:t>
            </a:r>
            <a:r>
              <a:rPr lang="en-US" altLang="zh-TW"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 </a:t>
            </a:r>
            <a:r>
              <a:rPr lang="en-US" sz="2800" b="1" dirty="0" err="1">
                <a:solidFill>
                  <a:schemeClr val="tx2"/>
                </a:solidFill>
                <a:effectLst/>
                <a:latin typeface="KaiTi" panose="02010609060101010101" pitchFamily="49" charset="-122"/>
                <a:ea typeface="KaiTi" panose="02010609060101010101" pitchFamily="49" charset="-122"/>
                <a:cs typeface="Arial" panose="020B0604020202020204" pitchFamily="34" charset="0"/>
              </a:rPr>
              <a:t>Psalmoi</a:t>
            </a:r>
            <a:r>
              <a:rPr lang="zh-TW"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，意思是</a:t>
            </a:r>
            <a:r>
              <a:rPr lang="zh-CN" alt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a:t>
            </a:r>
            <a:r>
              <a:rPr lang="zh-TW"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用弦乐弹奏的诗歌</a:t>
            </a:r>
            <a:r>
              <a:rPr lang="zh-CN" alt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a:t>
            </a:r>
            <a:r>
              <a:rPr lang="zh-TW"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，因为很多诗篇是谱以音乐来唱的诗歌</a:t>
            </a:r>
            <a:r>
              <a:rPr lang="en-US" sz="28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a:t>
            </a:r>
          </a:p>
          <a:p>
            <a:pPr marL="0" indent="0">
              <a:lnSpc>
                <a:spcPct val="107000"/>
              </a:lnSpc>
              <a:spcBef>
                <a:spcPts val="0"/>
              </a:spcBef>
              <a:spcAft>
                <a:spcPts val="800"/>
              </a:spcAft>
              <a:buNone/>
            </a:pPr>
            <a:endParaRPr lang="en-US" sz="2800" b="1" kern="100" dirty="0">
              <a:solidFill>
                <a:schemeClr val="tx2"/>
              </a:solidFill>
              <a:effectLst/>
              <a:latin typeface="KaiTi" panose="02010609060101010101" pitchFamily="49" charset="-122"/>
              <a:ea typeface="KaiTi" panose="02010609060101010101" pitchFamily="49" charset="-122"/>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2</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4048326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latin typeface="DengXian" panose="02010600030101010101" pitchFamily="2" charset="-122"/>
                <a:ea typeface="DengXian" panose="02010600030101010101" pitchFamily="2" charset="-122"/>
              </a:rPr>
              <a:t>诗篇 第</a:t>
            </a:r>
            <a:r>
              <a:rPr lang="en-US" altLang="zh-CN" sz="2800" dirty="0">
                <a:latin typeface="DengXian" panose="02010600030101010101" pitchFamily="2" charset="-122"/>
                <a:ea typeface="DengXian" panose="02010600030101010101" pitchFamily="2" charset="-122"/>
              </a:rPr>
              <a:t>51</a:t>
            </a:r>
            <a:r>
              <a:rPr lang="zh-CN" altLang="en-US" sz="2800" dirty="0">
                <a:latin typeface="DengXian" panose="02010600030101010101" pitchFamily="2" charset="-122"/>
                <a:ea typeface="DengXian" panose="02010600030101010101" pitchFamily="2" charset="-122"/>
              </a:rPr>
              <a:t>篇</a:t>
            </a:r>
            <a:endParaRPr lang="en-US" sz="28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r>
              <a:rPr lang="zh-CN" altLang="en-US" sz="3200" b="1" dirty="0">
                <a:solidFill>
                  <a:schemeClr val="tx2"/>
                </a:solidFill>
                <a:latin typeface="KaiTi" panose="02010609060101010101" pitchFamily="49" charset="-122"/>
                <a:ea typeface="KaiTi" panose="02010609060101010101" pitchFamily="49" charset="-122"/>
              </a:rPr>
              <a:t>我们能从读过的诗篇里学到一点如何祷告的功课吗？</a:t>
            </a:r>
            <a:endParaRPr lang="en-US" altLang="zh-CN" sz="3200" b="1" dirty="0">
              <a:solidFill>
                <a:schemeClr val="tx2"/>
              </a:solidFill>
              <a:latin typeface="KaiTi" panose="02010609060101010101" pitchFamily="49" charset="-122"/>
              <a:ea typeface="KaiTi" panose="02010609060101010101" pitchFamily="49" charset="-122"/>
            </a:endParaRPr>
          </a:p>
          <a:p>
            <a:endParaRPr lang="en-US" altLang="zh-CN" sz="32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20</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409349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904" y="154726"/>
            <a:ext cx="7513983" cy="332291"/>
          </a:xfrm>
        </p:spPr>
        <p:txBody>
          <a:bodyPr>
            <a:normAutofit fontScale="90000"/>
          </a:bodyPr>
          <a:lstStyle/>
          <a:p>
            <a:pPr algn="ctr"/>
            <a:r>
              <a:rPr lang="zh-CN" altLang="en-US" sz="2000" dirty="0">
                <a:latin typeface="DengXian" panose="02010600030101010101" pitchFamily="2" charset="-122"/>
                <a:ea typeface="DengXian" panose="02010600030101010101" pitchFamily="2" charset="-122"/>
              </a:rPr>
              <a:t>诗篇 第</a:t>
            </a:r>
            <a:r>
              <a:rPr lang="en-US" altLang="zh-CN" sz="2000" dirty="0">
                <a:latin typeface="DengXian" panose="02010600030101010101" pitchFamily="2" charset="-122"/>
                <a:ea typeface="DengXian" panose="02010600030101010101" pitchFamily="2" charset="-122"/>
              </a:rPr>
              <a:t>52-59</a:t>
            </a:r>
            <a:r>
              <a:rPr lang="zh-CN" altLang="en-US" sz="2000" dirty="0">
                <a:latin typeface="DengXian" panose="02010600030101010101" pitchFamily="2" charset="-122"/>
                <a:ea typeface="DengXian" panose="02010600030101010101" pitchFamily="2" charset="-122"/>
              </a:rPr>
              <a:t>篇 大卫的诗</a:t>
            </a:r>
            <a:endParaRPr lang="en-US" sz="20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7"/>
            <a:ext cx="11236166" cy="5778457"/>
          </a:xfrm>
        </p:spPr>
        <p:txBody>
          <a:bodyPr>
            <a:normAutofit/>
          </a:bodyPr>
          <a:lstStyle/>
          <a:p>
            <a:r>
              <a:rPr lang="zh-CN" altLang="en-US" sz="2400" b="1" dirty="0">
                <a:latin typeface="KaiTi" panose="02010609060101010101" pitchFamily="49" charset="-122"/>
                <a:ea typeface="KaiTi" panose="02010609060101010101" pitchFamily="49" charset="-122"/>
              </a:rPr>
              <a:t> </a:t>
            </a:r>
            <a:r>
              <a:rPr lang="en-US" altLang="zh-CN" sz="2400" b="1" dirty="0">
                <a:latin typeface="KaiTi" panose="02010609060101010101" pitchFamily="49" charset="-122"/>
                <a:ea typeface="KaiTi" panose="02010609060101010101" pitchFamily="49" charset="-122"/>
              </a:rPr>
              <a:t>52</a:t>
            </a:r>
            <a:r>
              <a:rPr lang="zh-CN" altLang="en-US" sz="2400" b="1" dirty="0">
                <a:latin typeface="KaiTi" panose="02010609060101010101" pitchFamily="49" charset="-122"/>
                <a:ea typeface="KaiTi" panose="02010609060101010101" pitchFamily="49" charset="-122"/>
              </a:rPr>
              <a:t>篇     恶人遭报</a:t>
            </a:r>
            <a:endParaRPr lang="en-US" altLang="zh-CN" sz="2400" b="1" dirty="0">
              <a:latin typeface="KaiTi" panose="02010609060101010101" pitchFamily="49" charset="-122"/>
              <a:ea typeface="KaiTi" panose="02010609060101010101" pitchFamily="49" charset="-122"/>
            </a:endParaRPr>
          </a:p>
          <a:p>
            <a:r>
              <a:rPr lang="en-US" altLang="zh-CN" sz="2400" b="1" dirty="0">
                <a:latin typeface="KaiTi" panose="02010609060101010101" pitchFamily="49" charset="-122"/>
                <a:ea typeface="KaiTi" panose="02010609060101010101" pitchFamily="49" charset="-122"/>
              </a:rPr>
              <a:t> 53</a:t>
            </a:r>
            <a:r>
              <a:rPr lang="zh-CN" altLang="en-US" sz="2400" b="1" dirty="0">
                <a:latin typeface="KaiTi" panose="02010609060101010101" pitchFamily="49" charset="-122"/>
                <a:ea typeface="KaiTi" panose="02010609060101010101" pitchFamily="49" charset="-122"/>
              </a:rPr>
              <a:t>篇     人的愚昧                （智慧诗）</a:t>
            </a:r>
            <a:endParaRPr lang="en-US" altLang="zh-CN" sz="2400" b="1" dirty="0">
              <a:latin typeface="KaiTi" panose="02010609060101010101" pitchFamily="49" charset="-122"/>
              <a:ea typeface="KaiTi" panose="02010609060101010101" pitchFamily="49" charset="-122"/>
            </a:endParaRPr>
          </a:p>
          <a:p>
            <a:r>
              <a:rPr lang="en-US" altLang="zh-CN" sz="2400" b="1" dirty="0">
                <a:latin typeface="KaiTi" panose="02010609060101010101" pitchFamily="49" charset="-122"/>
                <a:ea typeface="KaiTi" panose="02010609060101010101" pitchFamily="49" charset="-122"/>
              </a:rPr>
              <a:t> 54</a:t>
            </a:r>
            <a:r>
              <a:rPr lang="zh-CN" altLang="en-US" sz="2400" b="1" dirty="0">
                <a:solidFill>
                  <a:schemeClr val="tx2"/>
                </a:solidFill>
                <a:latin typeface="KaiTi" panose="02010609060101010101" pitchFamily="49" charset="-122"/>
                <a:ea typeface="KaiTi" panose="02010609060101010101" pitchFamily="49" charset="-122"/>
              </a:rPr>
              <a:t>篇     </a:t>
            </a:r>
            <a:r>
              <a:rPr 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恳求伸冤</a:t>
            </a:r>
            <a:r>
              <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                </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（祷告诗）</a:t>
            </a:r>
            <a:endParaRPr lang="en-US" altLang="zh-CN" sz="2400" b="1" dirty="0">
              <a:solidFill>
                <a:schemeClr val="tx2"/>
              </a:solidFill>
              <a:latin typeface="KaiTi" panose="02010609060101010101" pitchFamily="49" charset="-122"/>
              <a:ea typeface="KaiTi" panose="02010609060101010101" pitchFamily="49" charset="-122"/>
            </a:endParaRPr>
          </a:p>
          <a:p>
            <a:r>
              <a:rPr lang="en-US" altLang="zh-CN" sz="2400" b="1" dirty="0">
                <a:latin typeface="KaiTi" panose="02010609060101010101" pitchFamily="49" charset="-122"/>
                <a:ea typeface="KaiTi" panose="02010609060101010101" pitchFamily="49" charset="-122"/>
              </a:rPr>
              <a:t> 55</a:t>
            </a:r>
            <a:r>
              <a:rPr lang="zh-CN" altLang="en-US" sz="2400" b="1" dirty="0">
                <a:solidFill>
                  <a:schemeClr val="tx2"/>
                </a:solidFill>
                <a:latin typeface="KaiTi" panose="02010609060101010101" pitchFamily="49" charset="-122"/>
                <a:ea typeface="KaiTi" panose="02010609060101010101" pitchFamily="49" charset="-122"/>
              </a:rPr>
              <a:t>篇     </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求神施拯救              （祷告诗）</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r>
              <a:rPr lang="en-US" altLang="zh-CN" sz="2400" b="1" dirty="0">
                <a:latin typeface="KaiTi" panose="02010609060101010101" pitchFamily="49" charset="-122"/>
                <a:ea typeface="KaiTi" panose="02010609060101010101" pitchFamily="49" charset="-122"/>
              </a:rPr>
              <a:t> 56</a:t>
            </a:r>
            <a:r>
              <a:rPr lang="zh-CN" altLang="en-US" sz="2400" b="1" dirty="0">
                <a:solidFill>
                  <a:schemeClr val="tx2"/>
                </a:solidFill>
                <a:latin typeface="KaiTi" panose="02010609060101010101" pitchFamily="49" charset="-122"/>
                <a:ea typeface="KaiTi" panose="02010609060101010101" pitchFamily="49" charset="-122"/>
              </a:rPr>
              <a:t>篇     </a:t>
            </a:r>
            <a:r>
              <a:rPr lang="zh-CN" altLang="en-US" sz="2400" b="1" dirty="0">
                <a:solidFill>
                  <a:schemeClr val="tx2"/>
                </a:solidFill>
                <a:latin typeface="KaiTi" panose="02010609060101010101" pitchFamily="49" charset="-122"/>
                <a:ea typeface="KaiTi" panose="02010609060101010101" pitchFamily="49" charset="-122"/>
                <a:cs typeface="Arial" panose="020B0604020202020204" pitchFamily="34" charset="0"/>
              </a:rPr>
              <a:t>靠</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神必不惧怕            （祷告诗）</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r>
              <a:rPr lang="en-US" altLang="zh-CN" sz="2400" b="1" dirty="0">
                <a:latin typeface="KaiTi" panose="02010609060101010101" pitchFamily="49" charset="-122"/>
                <a:ea typeface="KaiTi" panose="02010609060101010101" pitchFamily="49" charset="-122"/>
              </a:rPr>
              <a:t> 57</a:t>
            </a:r>
            <a:r>
              <a:rPr lang="zh-CN" altLang="en-US" sz="2400" b="1" dirty="0">
                <a:solidFill>
                  <a:schemeClr val="tx2"/>
                </a:solidFill>
                <a:latin typeface="KaiTi" panose="02010609060101010101" pitchFamily="49" charset="-122"/>
                <a:ea typeface="KaiTi" panose="02010609060101010101" pitchFamily="49" charset="-122"/>
              </a:rPr>
              <a:t>篇     信</a:t>
            </a:r>
            <a:r>
              <a:rPr lang="zh-CN" altLang="en-US" sz="2400" b="1" dirty="0">
                <a:solidFill>
                  <a:schemeClr val="tx2"/>
                </a:solidFill>
                <a:latin typeface="KaiTi" panose="02010609060101010101" pitchFamily="49" charset="-122"/>
                <a:ea typeface="KaiTi" panose="02010609060101010101" pitchFamily="49" charset="-122"/>
                <a:cs typeface="Arial" panose="020B0604020202020204" pitchFamily="34" charset="0"/>
              </a:rPr>
              <a:t>靠</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神拯救              （祷告诗）</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r>
              <a:rPr lang="en-US" altLang="zh-CN" sz="2400" b="1" dirty="0">
                <a:latin typeface="KaiTi" panose="02010609060101010101" pitchFamily="49" charset="-122"/>
                <a:ea typeface="KaiTi" panose="02010609060101010101" pitchFamily="49" charset="-122"/>
              </a:rPr>
              <a:t> 58</a:t>
            </a:r>
            <a:r>
              <a:rPr lang="zh-CN" altLang="en-US" sz="2400" b="1" dirty="0">
                <a:solidFill>
                  <a:schemeClr val="tx2"/>
                </a:solidFill>
                <a:latin typeface="KaiTi" panose="02010609060101010101" pitchFamily="49" charset="-122"/>
                <a:ea typeface="KaiTi" panose="02010609060101010101" pitchFamily="49" charset="-122"/>
              </a:rPr>
              <a:t>篇     </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神必审判                （祷告诗）</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r>
              <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 </a:t>
            </a:r>
            <a:r>
              <a:rPr lang="en-US" altLang="zh-CN" sz="2400" b="1" dirty="0">
                <a:latin typeface="KaiTi" panose="02010609060101010101" pitchFamily="49" charset="-122"/>
                <a:ea typeface="KaiTi" panose="02010609060101010101" pitchFamily="49" charset="-122"/>
              </a:rPr>
              <a:t>59</a:t>
            </a:r>
            <a:r>
              <a:rPr lang="zh-CN" altLang="en-US" sz="2400" b="1" dirty="0">
                <a:solidFill>
                  <a:schemeClr val="tx2"/>
                </a:solidFill>
                <a:latin typeface="KaiTi" panose="02010609060101010101" pitchFamily="49" charset="-122"/>
                <a:ea typeface="KaiTi" panose="02010609060101010101" pitchFamily="49" charset="-122"/>
              </a:rPr>
              <a:t>篇     求</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神拯救                （祷告诗）</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21</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099746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9304" y="154726"/>
            <a:ext cx="4234070" cy="407982"/>
          </a:xfrm>
        </p:spPr>
        <p:txBody>
          <a:bodyPr>
            <a:normAutofit/>
          </a:bodyPr>
          <a:lstStyle/>
          <a:p>
            <a:pPr algn="ctr"/>
            <a:r>
              <a:rPr lang="zh-CN" altLang="en-US" sz="2000" dirty="0">
                <a:latin typeface="DengXian" panose="02010600030101010101" pitchFamily="2" charset="-122"/>
                <a:ea typeface="DengXian" panose="02010600030101010101" pitchFamily="2" charset="-122"/>
              </a:rPr>
              <a:t>诗篇 第</a:t>
            </a:r>
            <a:r>
              <a:rPr lang="en-US" altLang="zh-CN" sz="2000" dirty="0">
                <a:latin typeface="DengXian" panose="02010600030101010101" pitchFamily="2" charset="-122"/>
                <a:ea typeface="DengXian" panose="02010600030101010101" pitchFamily="2" charset="-122"/>
              </a:rPr>
              <a:t>54</a:t>
            </a:r>
            <a:r>
              <a:rPr lang="zh-CN" altLang="en-US" sz="2000" dirty="0">
                <a:latin typeface="DengXian" panose="02010600030101010101" pitchFamily="2" charset="-122"/>
                <a:ea typeface="DengXian" panose="02010600030101010101" pitchFamily="2" charset="-122"/>
              </a:rPr>
              <a:t>篇 大卫的诗</a:t>
            </a:r>
            <a:endParaRPr lang="en-US" sz="20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marL="0" indent="0">
              <a:buNone/>
            </a:pPr>
            <a:r>
              <a:rPr lang="zh-CN" altLang="en-US" sz="2000" b="1" cap="all" dirty="0">
                <a:effectLst/>
                <a:latin typeface="KaiTi" panose="02010609060101010101" pitchFamily="49" charset="-122"/>
                <a:ea typeface="KaiTi" panose="02010609060101010101" pitchFamily="49" charset="-122"/>
              </a:rPr>
              <a:t>（西弗人来对扫罗说，大卫岂不是在我们那里藏身吗？那时大卫作这训诲诗，交与伶长。用丝弦的乐器。）</a:t>
            </a:r>
            <a:endParaRPr lang="en-US" altLang="zh-CN" sz="2000" b="1" cap="all" dirty="0">
              <a:effectLst/>
              <a:latin typeface="KaiTi" panose="02010609060101010101" pitchFamily="49" charset="-122"/>
              <a:ea typeface="KaiTi" panose="02010609060101010101" pitchFamily="49" charset="-122"/>
            </a:endParaRPr>
          </a:p>
          <a:p>
            <a:pPr marL="0" indent="0">
              <a:buNone/>
            </a:pPr>
            <a:r>
              <a:rPr lang="en-US" altLang="zh-CN" sz="2400" b="1" baseline="30000" dirty="0">
                <a:solidFill>
                  <a:schemeClr val="tx2"/>
                </a:solidFill>
                <a:effectLst/>
                <a:latin typeface="KaiTi" panose="02010609060101010101" pitchFamily="49" charset="-122"/>
                <a:ea typeface="KaiTi" panose="02010609060101010101" pitchFamily="49" charset="-122"/>
              </a:rPr>
              <a:t>1</a:t>
            </a:r>
            <a:r>
              <a:rPr lang="zh-CN" altLang="en-US" sz="2400" b="1" dirty="0">
                <a:solidFill>
                  <a:schemeClr val="tx2"/>
                </a:solidFill>
                <a:effectLst/>
                <a:latin typeface="KaiTi" panose="02010609060101010101" pitchFamily="49" charset="-122"/>
                <a:ea typeface="KaiTi" panose="02010609060101010101" pitchFamily="49" charset="-122"/>
              </a:rPr>
              <a:t>神啊，求你以你的名救我，凭你的大能为我伸冤。</a:t>
            </a:r>
            <a:br>
              <a:rPr lang="zh-CN" altLang="en-US" sz="2400" b="1" dirty="0">
                <a:solidFill>
                  <a:schemeClr val="tx2"/>
                </a:solidFill>
                <a:effectLst/>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2 </a:t>
            </a:r>
            <a:r>
              <a:rPr lang="zh-CN" altLang="en-US" sz="2400" b="1" dirty="0">
                <a:solidFill>
                  <a:schemeClr val="tx2"/>
                </a:solidFill>
                <a:effectLst/>
                <a:latin typeface="KaiTi" panose="02010609060101010101" pitchFamily="49" charset="-122"/>
                <a:ea typeface="KaiTi" panose="02010609060101010101" pitchFamily="49" charset="-122"/>
              </a:rPr>
              <a:t>神啊，求你听我的祷告，留心听我口中的言语。</a:t>
            </a:r>
            <a:br>
              <a:rPr lang="zh-CN" altLang="en-US" sz="2400" b="1" dirty="0">
                <a:solidFill>
                  <a:schemeClr val="tx2"/>
                </a:solidFill>
                <a:effectLst/>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3 </a:t>
            </a:r>
            <a:r>
              <a:rPr lang="zh-CN" altLang="en-US" sz="2400" b="1" dirty="0">
                <a:solidFill>
                  <a:schemeClr val="tx2"/>
                </a:solidFill>
                <a:effectLst/>
                <a:latin typeface="KaiTi" panose="02010609060101010101" pitchFamily="49" charset="-122"/>
                <a:ea typeface="KaiTi" panose="02010609060101010101" pitchFamily="49" charset="-122"/>
              </a:rPr>
              <a:t>因为外人起来攻击我，强暴人寻索我的命。他们眼中没有神。（细拉）</a:t>
            </a:r>
            <a:br>
              <a:rPr lang="zh-CN" altLang="en-US" sz="2400" b="1" dirty="0">
                <a:solidFill>
                  <a:schemeClr val="tx2"/>
                </a:solidFill>
                <a:effectLst/>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4 </a:t>
            </a:r>
            <a:r>
              <a:rPr lang="zh-CN" altLang="en-US" sz="2400" b="1" dirty="0">
                <a:solidFill>
                  <a:schemeClr val="tx2"/>
                </a:solidFill>
                <a:effectLst/>
                <a:latin typeface="KaiTi" panose="02010609060101010101" pitchFamily="49" charset="-122"/>
                <a:ea typeface="KaiTi" panose="02010609060101010101" pitchFamily="49" charset="-122"/>
              </a:rPr>
              <a:t>神是帮助我的，是扶持我命的。</a:t>
            </a:r>
            <a:br>
              <a:rPr lang="zh-CN" altLang="en-US" sz="2400" b="1" dirty="0">
                <a:solidFill>
                  <a:schemeClr val="tx2"/>
                </a:solidFill>
                <a:effectLst/>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5 </a:t>
            </a:r>
            <a:r>
              <a:rPr lang="zh-CN" altLang="en-US" sz="2400" b="1" dirty="0">
                <a:solidFill>
                  <a:schemeClr val="tx2"/>
                </a:solidFill>
                <a:effectLst/>
                <a:latin typeface="KaiTi" panose="02010609060101010101" pitchFamily="49" charset="-122"/>
                <a:ea typeface="KaiTi" panose="02010609060101010101" pitchFamily="49" charset="-122"/>
              </a:rPr>
              <a:t>他要报应我仇敌所行的恶。求你凭你的诚实灭绝他们。</a:t>
            </a:r>
            <a:br>
              <a:rPr lang="zh-CN" altLang="en-US" sz="2400" b="1" dirty="0">
                <a:solidFill>
                  <a:schemeClr val="tx2"/>
                </a:solidFill>
                <a:effectLst/>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6 </a:t>
            </a:r>
            <a:r>
              <a:rPr lang="zh-CN" altLang="en-US" sz="2400" b="1" dirty="0">
                <a:solidFill>
                  <a:schemeClr val="tx2"/>
                </a:solidFill>
                <a:effectLst/>
                <a:latin typeface="KaiTi" panose="02010609060101010101" pitchFamily="49" charset="-122"/>
                <a:ea typeface="KaiTi" panose="02010609060101010101" pitchFamily="49" charset="-122"/>
              </a:rPr>
              <a:t>我要把甘心祭献给你。耶和华啊，我要称赞你的名。这名本为美好。</a:t>
            </a:r>
            <a:br>
              <a:rPr lang="zh-CN" altLang="en-US" sz="2400" b="1" dirty="0">
                <a:solidFill>
                  <a:schemeClr val="tx2"/>
                </a:solidFill>
                <a:effectLst/>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7 </a:t>
            </a:r>
            <a:r>
              <a:rPr lang="zh-CN" altLang="en-US" sz="2400" b="1" dirty="0">
                <a:solidFill>
                  <a:schemeClr val="tx2"/>
                </a:solidFill>
                <a:effectLst/>
                <a:latin typeface="KaiTi" panose="02010609060101010101" pitchFamily="49" charset="-122"/>
                <a:ea typeface="KaiTi" panose="02010609060101010101" pitchFamily="49" charset="-122"/>
              </a:rPr>
              <a:t>他从一切的急难中，把我救出来。我的眼睛也看见了我仇敌遭报。</a:t>
            </a:r>
          </a:p>
          <a:p>
            <a:pPr marL="0" indent="0">
              <a:buNone/>
            </a:pPr>
            <a:br>
              <a:rPr lang="zh-CN" altLang="en-US" sz="2800" b="1" u="none" strike="noStrike" dirty="0">
                <a:solidFill>
                  <a:srgbClr val="BD2427"/>
                </a:solidFill>
                <a:effectLst/>
                <a:latin typeface="KaiTi" panose="02010609060101010101" pitchFamily="49" charset="-122"/>
                <a:ea typeface="KaiTi" panose="02010609060101010101" pitchFamily="49" charset="-122"/>
              </a:rPr>
            </a:br>
            <a:endParaRPr lang="en-US" altLang="zh-CN" sz="28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22</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887488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904" y="154726"/>
            <a:ext cx="7513983" cy="332291"/>
          </a:xfrm>
        </p:spPr>
        <p:txBody>
          <a:bodyPr>
            <a:normAutofit fontScale="90000"/>
          </a:bodyPr>
          <a:lstStyle/>
          <a:p>
            <a:pPr algn="ctr"/>
            <a:r>
              <a:rPr lang="zh-CN" altLang="en-US" sz="2000" dirty="0">
                <a:latin typeface="DengXian" panose="02010600030101010101" pitchFamily="2" charset="-122"/>
                <a:ea typeface="DengXian" panose="02010600030101010101" pitchFamily="2" charset="-122"/>
              </a:rPr>
              <a:t>诗篇 第</a:t>
            </a:r>
            <a:r>
              <a:rPr lang="en-US" altLang="zh-CN" sz="2000" dirty="0">
                <a:latin typeface="DengXian" panose="02010600030101010101" pitchFamily="2" charset="-122"/>
                <a:ea typeface="DengXian" panose="02010600030101010101" pitchFamily="2" charset="-122"/>
              </a:rPr>
              <a:t>54</a:t>
            </a:r>
            <a:r>
              <a:rPr lang="zh-CN" altLang="en-US" sz="2000" dirty="0">
                <a:latin typeface="DengXian" panose="02010600030101010101" pitchFamily="2" charset="-122"/>
                <a:ea typeface="DengXian" panose="02010600030101010101" pitchFamily="2" charset="-122"/>
              </a:rPr>
              <a:t>篇 大卫的诗</a:t>
            </a:r>
            <a:endParaRPr lang="en-US" sz="20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7"/>
            <a:ext cx="11236166" cy="5778457"/>
          </a:xfrm>
        </p:spPr>
        <p:txBody>
          <a:bodyPr>
            <a:normAutofit/>
          </a:bodyPr>
          <a:lstStyle/>
          <a:p>
            <a:r>
              <a:rPr lang="en-US" altLang="zh-CN" sz="2400" b="1" dirty="0">
                <a:latin typeface="KaiTi" panose="02010609060101010101" pitchFamily="49" charset="-122"/>
                <a:ea typeface="KaiTi" panose="02010609060101010101" pitchFamily="49" charset="-122"/>
              </a:rPr>
              <a:t> </a:t>
            </a:r>
            <a:r>
              <a:rPr lang="zh-CN" altLang="en-US" sz="2400" b="1" dirty="0">
                <a:latin typeface="KaiTi" panose="02010609060101010101" pitchFamily="49" charset="-122"/>
                <a:ea typeface="KaiTi" panose="02010609060101010101" pitchFamily="49" charset="-122"/>
              </a:rPr>
              <a:t>背景：</a:t>
            </a:r>
            <a:r>
              <a:rPr lang="zh-CN" altLang="en-US" sz="2400" b="1" dirty="0">
                <a:solidFill>
                  <a:srgbClr val="000000"/>
                </a:solidFill>
                <a:latin typeface="KaiTi" panose="02010609060101010101" pitchFamily="49" charset="-122"/>
                <a:ea typeface="KaiTi" panose="02010609060101010101" pitchFamily="49" charset="-122"/>
              </a:rPr>
              <a:t>诗篇</a:t>
            </a:r>
            <a:r>
              <a:rPr lang="en-US" altLang="zh-CN" sz="2400" b="1" dirty="0">
                <a:solidFill>
                  <a:srgbClr val="000000"/>
                </a:solidFill>
                <a:latin typeface="KaiTi" panose="02010609060101010101" pitchFamily="49" charset="-122"/>
                <a:ea typeface="KaiTi" panose="02010609060101010101" pitchFamily="49" charset="-122"/>
              </a:rPr>
              <a:t>54</a:t>
            </a:r>
            <a:r>
              <a:rPr lang="zh-CN" sz="2400" b="1" dirty="0">
                <a:solidFill>
                  <a:srgbClr val="000000"/>
                </a:solidFill>
                <a:effectLst/>
                <a:latin typeface="KaiTi" panose="02010609060101010101" pitchFamily="49" charset="-122"/>
                <a:ea typeface="KaiTi" panose="02010609060101010101" pitchFamily="49" charset="-122"/>
                <a:cs typeface="DFKaiShu-SB-Estd-BF"/>
              </a:rPr>
              <a:t>篇是大卫</a:t>
            </a:r>
            <a:r>
              <a:rPr lang="zh-CN" altLang="en-US" sz="2400" b="1" dirty="0">
                <a:solidFill>
                  <a:srgbClr val="000000"/>
                </a:solidFill>
                <a:effectLst/>
                <a:latin typeface="KaiTi" panose="02010609060101010101" pitchFamily="49" charset="-122"/>
                <a:ea typeface="KaiTi" panose="02010609060101010101" pitchFamily="49" charset="-122"/>
                <a:cs typeface="DFKaiShu-SB-Estd-BF"/>
              </a:rPr>
              <a:t>在危险之中</a:t>
            </a:r>
            <a:r>
              <a:rPr lang="zh-CN" sz="2400" b="1" dirty="0">
                <a:solidFill>
                  <a:srgbClr val="000000"/>
                </a:solidFill>
                <a:effectLst/>
                <a:latin typeface="KaiTi" panose="02010609060101010101" pitchFamily="49" charset="-122"/>
                <a:ea typeface="KaiTi" panose="02010609060101010101" pitchFamily="49" charset="-122"/>
                <a:cs typeface="DFKaiShu-SB-Estd-BF"/>
              </a:rPr>
              <a:t>，称赞主名的祷告。此诗是大卫躲避扫罗追杀时候所写的。他想到西弗人的背叛他，而向扫罗告密说大卫正藏在他们中间</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撒上二十三</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，在险境中，他只</a:t>
            </a:r>
            <a:r>
              <a:rPr lang="zh-CN" altLang="en-US" sz="2400" b="1" dirty="0">
                <a:solidFill>
                  <a:srgbClr val="000000"/>
                </a:solidFill>
                <a:effectLst/>
                <a:latin typeface="KaiTi" panose="02010609060101010101" pitchFamily="49" charset="-122"/>
                <a:ea typeface="KaiTi" panose="02010609060101010101" pitchFamily="49" charset="-122"/>
                <a:cs typeface="DFKaiShu-SB-Estd-BF"/>
              </a:rPr>
              <a:t>能</a:t>
            </a:r>
            <a:r>
              <a:rPr lang="zh-CN" altLang="en-US" sz="2400" b="1" dirty="0">
                <a:solidFill>
                  <a:srgbClr val="000000"/>
                </a:solidFill>
                <a:latin typeface="KaiTi" panose="02010609060101010101" pitchFamily="49" charset="-122"/>
                <a:ea typeface="KaiTi" panose="02010609060101010101" pitchFamily="49" charset="-122"/>
                <a:cs typeface="DFKaiShu-SB-Estd-BF"/>
              </a:rPr>
              <a:t>一</a:t>
            </a:r>
            <a:r>
              <a:rPr lang="zh-CN" sz="2400" b="1" dirty="0">
                <a:solidFill>
                  <a:srgbClr val="000000"/>
                </a:solidFill>
                <a:effectLst/>
                <a:latin typeface="KaiTi" panose="02010609060101010101" pitchFamily="49" charset="-122"/>
                <a:ea typeface="KaiTi" panose="02010609060101010101" pitchFamily="49" charset="-122"/>
                <a:cs typeface="DFKaiShu-SB-Estd-BF"/>
              </a:rPr>
              <a:t>心</a:t>
            </a:r>
            <a:r>
              <a:rPr lang="zh-CN" altLang="en-US" sz="2400" b="1" dirty="0">
                <a:solidFill>
                  <a:srgbClr val="000000"/>
                </a:solidFill>
                <a:latin typeface="KaiTi" panose="02010609060101010101" pitchFamily="49" charset="-122"/>
                <a:ea typeface="KaiTi" panose="02010609060101010101" pitchFamily="49" charset="-122"/>
                <a:cs typeface="DFKaiShu-SB-Estd-BF"/>
              </a:rPr>
              <a:t>仰望神告，</a:t>
            </a:r>
            <a:r>
              <a:rPr lang="zh-CN" sz="2400" b="1" dirty="0">
                <a:solidFill>
                  <a:srgbClr val="000000"/>
                </a:solidFill>
                <a:effectLst/>
                <a:latin typeface="KaiTi" panose="02010609060101010101" pitchFamily="49" charset="-122"/>
                <a:ea typeface="KaiTi" panose="02010609060101010101" pitchFamily="49" charset="-122"/>
                <a:cs typeface="DFKaiShu-SB-Estd-BF"/>
              </a:rPr>
              <a:t>向祂祷</a:t>
            </a:r>
            <a:r>
              <a:rPr lang="zh-CN" altLang="en-US" sz="2400" b="1" dirty="0">
                <a:solidFill>
                  <a:srgbClr val="000000"/>
                </a:solidFill>
                <a:latin typeface="KaiTi" panose="02010609060101010101" pitchFamily="49" charset="-122"/>
                <a:ea typeface="KaiTi" panose="02010609060101010101" pitchFamily="49" charset="-122"/>
                <a:cs typeface="DFKaiShu-SB-Estd-BF"/>
              </a:rPr>
              <a:t>告。</a:t>
            </a:r>
            <a:endParaRPr lang="en-US" altLang="zh-CN" sz="2400" b="1" dirty="0">
              <a:solidFill>
                <a:srgbClr val="000000"/>
              </a:solidFill>
              <a:latin typeface="KaiTi" panose="02010609060101010101" pitchFamily="49" charset="-122"/>
              <a:ea typeface="KaiTi" panose="02010609060101010101" pitchFamily="49" charset="-122"/>
              <a:cs typeface="DFKaiShu-SB-Estd-BF"/>
            </a:endParaRPr>
          </a:p>
          <a:p>
            <a:endParaRPr lang="en-US" altLang="zh-CN" sz="2400" b="1" dirty="0">
              <a:solidFill>
                <a:schemeClr val="tx2"/>
              </a:solidFill>
              <a:latin typeface="KaiTi" panose="02010609060101010101" pitchFamily="49" charset="-122"/>
              <a:ea typeface="KaiTi" panose="02010609060101010101" pitchFamily="49" charset="-122"/>
            </a:endParaRPr>
          </a:p>
          <a:p>
            <a:r>
              <a:rPr lang="zh-CN" altLang="en-US" sz="2400" b="1" dirty="0">
                <a:solidFill>
                  <a:srgbClr val="000000"/>
                </a:solidFill>
                <a:effectLst/>
                <a:latin typeface="KaiTi" panose="02010609060101010101" pitchFamily="49" charset="-122"/>
                <a:ea typeface="KaiTi" panose="02010609060101010101" pitchFamily="49" charset="-122"/>
                <a:cs typeface="DFKaiShu-SB-Estd-BF"/>
              </a:rPr>
              <a:t>首先，大卫</a:t>
            </a:r>
            <a:r>
              <a:rPr lang="zh-CN" sz="2400" b="1" dirty="0">
                <a:solidFill>
                  <a:srgbClr val="000000"/>
                </a:solidFill>
                <a:effectLst/>
                <a:latin typeface="KaiTi" panose="02010609060101010101" pitchFamily="49" charset="-122"/>
                <a:ea typeface="KaiTi" panose="02010609060101010101" pitchFamily="49" charset="-122"/>
                <a:cs typeface="DFKaiShu-SB-Estd-BF"/>
              </a:rPr>
              <a:t>求</a:t>
            </a:r>
            <a:r>
              <a:rPr lang="zh-CN" altLang="en-US" sz="2400" b="1" dirty="0">
                <a:solidFill>
                  <a:srgbClr val="000000"/>
                </a:solidFill>
                <a:latin typeface="KaiTi" panose="02010609060101010101" pitchFamily="49" charset="-122"/>
                <a:ea typeface="KaiTi" panose="02010609060101010101" pitchFamily="49" charset="-122"/>
                <a:cs typeface="DFKaiShu-SB-Estd-BF"/>
              </a:rPr>
              <a:t>神</a:t>
            </a:r>
            <a:r>
              <a:rPr lang="zh-CN" sz="2400" b="1" dirty="0">
                <a:solidFill>
                  <a:srgbClr val="000000"/>
                </a:solidFill>
                <a:effectLst/>
                <a:latin typeface="KaiTi" panose="02010609060101010101" pitchFamily="49" charset="-122"/>
                <a:ea typeface="KaiTi" panose="02010609060101010101" pitchFamily="49" charset="-122"/>
                <a:cs typeface="DFKaiShu-SB-Estd-BF"/>
              </a:rPr>
              <a:t>拯救他脱离仇敌</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                                </a:t>
            </a:r>
            <a:r>
              <a:rPr lang="en-US" sz="2400" b="1" dirty="0">
                <a:solidFill>
                  <a:srgbClr val="000000"/>
                </a:solidFill>
                <a:effectLst/>
                <a:latin typeface="KaiTi" panose="02010609060101010101" pitchFamily="49" charset="-122"/>
                <a:ea typeface="KaiTi" panose="02010609060101010101" pitchFamily="49" charset="-122"/>
                <a:cs typeface="DFKaiShu-SB-Estd-BF"/>
              </a:rPr>
              <a:t>(1</a:t>
            </a:r>
            <a:r>
              <a:rPr lang="en-US" sz="2400" b="1" dirty="0">
                <a:solidFill>
                  <a:srgbClr val="000000"/>
                </a:solidFill>
                <a:latin typeface="KaiTi" panose="02010609060101010101" pitchFamily="49" charset="-122"/>
                <a:ea typeface="KaiTi" panose="02010609060101010101" pitchFamily="49" charset="-122"/>
                <a:cs typeface="DFKaiShu-SB-Estd-BF"/>
              </a:rPr>
              <a:t>-</a:t>
            </a:r>
            <a:r>
              <a:rPr lang="en-US" sz="2400" b="1" dirty="0">
                <a:solidFill>
                  <a:srgbClr val="000000"/>
                </a:solidFill>
                <a:effectLst/>
                <a:latin typeface="KaiTi" panose="02010609060101010101" pitchFamily="49" charset="-122"/>
                <a:ea typeface="KaiTi" panose="02010609060101010101" pitchFamily="49" charset="-122"/>
                <a:cs typeface="DFKaiShu-SB-Estd-BF"/>
              </a:rPr>
              <a:t>3 </a:t>
            </a:r>
            <a:r>
              <a:rPr lang="zh-CN" sz="2400" b="1" dirty="0">
                <a:solidFill>
                  <a:srgbClr val="000000"/>
                </a:solidFill>
                <a:effectLst/>
                <a:latin typeface="KaiTi" panose="02010609060101010101" pitchFamily="49" charset="-122"/>
                <a:ea typeface="KaiTi" panose="02010609060101010101" pitchFamily="49" charset="-122"/>
                <a:cs typeface="DFKaiShu-SB-Estd-BF"/>
              </a:rPr>
              <a:t>节</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a:t>
            </a:r>
            <a:endParaRPr lang="en-US" altLang="zh-CN" sz="2400" b="1" dirty="0">
              <a:solidFill>
                <a:srgbClr val="000000"/>
              </a:solidFill>
              <a:effectLst/>
              <a:latin typeface="KaiTi" panose="02010609060101010101" pitchFamily="49" charset="-122"/>
              <a:ea typeface="KaiTi" panose="02010609060101010101" pitchFamily="49" charset="-122"/>
              <a:cs typeface="DFKaiShu-SB-Estd-BF"/>
            </a:endParaRPr>
          </a:p>
          <a:p>
            <a:r>
              <a:rPr lang="zh-CN" sz="2400" b="1" dirty="0">
                <a:solidFill>
                  <a:srgbClr val="000000"/>
                </a:solidFill>
                <a:effectLst/>
                <a:latin typeface="KaiTi" panose="02010609060101010101" pitchFamily="49" charset="-122"/>
                <a:ea typeface="KaiTi" panose="02010609060101010101" pitchFamily="49" charset="-122"/>
                <a:cs typeface="DFKaiShu-SB-Estd-BF"/>
              </a:rPr>
              <a:t>接着，</a:t>
            </a:r>
            <a:r>
              <a:rPr lang="zh-CN" altLang="en-US" sz="2400" b="1" dirty="0">
                <a:solidFill>
                  <a:srgbClr val="000000"/>
                </a:solidFill>
                <a:effectLst/>
                <a:latin typeface="KaiTi" panose="02010609060101010101" pitchFamily="49" charset="-122"/>
                <a:ea typeface="KaiTi" panose="02010609060101010101" pitchFamily="49" charset="-122"/>
                <a:cs typeface="DFKaiShu-SB-Estd-BF"/>
              </a:rPr>
              <a:t>大卫</a:t>
            </a:r>
            <a:r>
              <a:rPr lang="zh-CN" sz="2400" b="1" dirty="0">
                <a:solidFill>
                  <a:srgbClr val="000000"/>
                </a:solidFill>
                <a:effectLst/>
                <a:latin typeface="KaiTi" panose="02010609060101010101" pitchFamily="49" charset="-122"/>
                <a:ea typeface="KaiTi" panose="02010609060101010101" pitchFamily="49" charset="-122"/>
                <a:cs typeface="DFKaiShu-SB-Estd-BF"/>
              </a:rPr>
              <a:t>因神的帮助而赞美</a:t>
            </a:r>
            <a:r>
              <a:rPr lang="zh-CN" altLang="en-US" sz="2400" b="1" dirty="0">
                <a:solidFill>
                  <a:srgbClr val="000000"/>
                </a:solidFill>
                <a:effectLst/>
                <a:latin typeface="KaiTi" panose="02010609060101010101" pitchFamily="49" charset="-122"/>
                <a:ea typeface="KaiTi" panose="02010609060101010101" pitchFamily="49" charset="-122"/>
                <a:cs typeface="DFKaiShu-SB-Estd-BF"/>
              </a:rPr>
              <a:t>神</a:t>
            </a:r>
            <a:r>
              <a:rPr lang="zh-CN" sz="2400" b="1" dirty="0">
                <a:solidFill>
                  <a:srgbClr val="000000"/>
                </a:solidFill>
                <a:effectLst/>
                <a:latin typeface="KaiTi" panose="02010609060101010101" pitchFamily="49" charset="-122"/>
                <a:ea typeface="KaiTi" panose="02010609060101010101" pitchFamily="49" charset="-122"/>
                <a:cs typeface="DFKaiShu-SB-Estd-BF"/>
              </a:rPr>
              <a:t>，表明他深信神必拯救他和惩罚敌人</a:t>
            </a:r>
            <a:r>
              <a:rPr lang="en-US" sz="2400" b="1" dirty="0">
                <a:solidFill>
                  <a:srgbClr val="000000"/>
                </a:solidFill>
                <a:effectLst/>
                <a:latin typeface="KaiTi" panose="02010609060101010101" pitchFamily="49" charset="-122"/>
                <a:ea typeface="KaiTi" panose="02010609060101010101" pitchFamily="49" charset="-122"/>
                <a:cs typeface="DFKaiShu-SB-Estd-BF"/>
              </a:rPr>
              <a:t>(4</a:t>
            </a:r>
            <a:r>
              <a:rPr lang="en-US" sz="2400" b="1" dirty="0">
                <a:solidFill>
                  <a:srgbClr val="000000"/>
                </a:solidFill>
                <a:latin typeface="KaiTi" panose="02010609060101010101" pitchFamily="49" charset="-122"/>
                <a:ea typeface="KaiTi" panose="02010609060101010101" pitchFamily="49" charset="-122"/>
                <a:cs typeface="DFKaiShu-SB-Estd-BF"/>
              </a:rPr>
              <a:t>-</a:t>
            </a:r>
            <a:r>
              <a:rPr lang="en-US" sz="2400" b="1" dirty="0">
                <a:solidFill>
                  <a:srgbClr val="000000"/>
                </a:solidFill>
                <a:effectLst/>
                <a:latin typeface="KaiTi" panose="02010609060101010101" pitchFamily="49" charset="-122"/>
                <a:ea typeface="KaiTi" panose="02010609060101010101" pitchFamily="49" charset="-122"/>
                <a:cs typeface="DFKaiShu-SB-Estd-BF"/>
              </a:rPr>
              <a:t>5 </a:t>
            </a:r>
            <a:r>
              <a:rPr lang="zh-CN" sz="2400" b="1" dirty="0">
                <a:solidFill>
                  <a:srgbClr val="000000"/>
                </a:solidFill>
                <a:effectLst/>
                <a:latin typeface="KaiTi" panose="02010609060101010101" pitchFamily="49" charset="-122"/>
                <a:ea typeface="KaiTi" panose="02010609060101010101" pitchFamily="49" charset="-122"/>
                <a:cs typeface="DFKaiShu-SB-Estd-BF"/>
              </a:rPr>
              <a:t>节</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r>
              <a:rPr lang="zh-CN" sz="2400" b="1" dirty="0">
                <a:solidFill>
                  <a:srgbClr val="000000"/>
                </a:solidFill>
                <a:effectLst/>
                <a:latin typeface="KaiTi" panose="02010609060101010101" pitchFamily="49" charset="-122"/>
                <a:ea typeface="KaiTi" panose="02010609060101010101" pitchFamily="49" charset="-122"/>
                <a:cs typeface="DFKaiShu-SB-Estd-BF"/>
              </a:rPr>
              <a:t>末了，他向神献上甘心祭，并且称谢主的名和祂的拯救</a:t>
            </a:r>
            <a:r>
              <a:rPr lang="en-US" altLang="zh-CN" sz="2400" b="1" dirty="0">
                <a:solidFill>
                  <a:srgbClr val="000000"/>
                </a:solidFill>
                <a:effectLst/>
                <a:latin typeface="KaiTi" panose="02010609060101010101" pitchFamily="49" charset="-122"/>
                <a:ea typeface="KaiTi" panose="02010609060101010101" pitchFamily="49" charset="-122"/>
                <a:cs typeface="DFKaiShu-SB-Estd-BF"/>
              </a:rPr>
              <a:t>            </a:t>
            </a:r>
            <a:r>
              <a:rPr lang="en-US" sz="2400" b="1" dirty="0">
                <a:solidFill>
                  <a:srgbClr val="000000"/>
                </a:solidFill>
                <a:effectLst/>
                <a:latin typeface="KaiTi" panose="02010609060101010101" pitchFamily="49" charset="-122"/>
                <a:ea typeface="KaiTi" panose="02010609060101010101" pitchFamily="49" charset="-122"/>
                <a:cs typeface="DFKaiShu-SB-Estd-BF"/>
              </a:rPr>
              <a:t>(6</a:t>
            </a:r>
            <a:r>
              <a:rPr lang="en-US" sz="2400" b="1" dirty="0">
                <a:solidFill>
                  <a:srgbClr val="000000"/>
                </a:solidFill>
                <a:latin typeface="KaiTi" panose="02010609060101010101" pitchFamily="49" charset="-122"/>
                <a:ea typeface="KaiTi" panose="02010609060101010101" pitchFamily="49" charset="-122"/>
                <a:cs typeface="DFKaiShu-SB-Estd-BF"/>
              </a:rPr>
              <a:t>-</a:t>
            </a:r>
            <a:r>
              <a:rPr lang="en-US" sz="2400" b="1" dirty="0">
                <a:solidFill>
                  <a:srgbClr val="000000"/>
                </a:solidFill>
                <a:effectLst/>
                <a:latin typeface="KaiTi" panose="02010609060101010101" pitchFamily="49" charset="-122"/>
                <a:ea typeface="KaiTi" panose="02010609060101010101" pitchFamily="49" charset="-122"/>
                <a:cs typeface="DFKaiShu-SB-Estd-BF"/>
              </a:rPr>
              <a:t>7 </a:t>
            </a:r>
            <a:r>
              <a:rPr lang="zh-CN" sz="2400" b="1" dirty="0">
                <a:solidFill>
                  <a:srgbClr val="000000"/>
                </a:solidFill>
                <a:effectLst/>
                <a:latin typeface="KaiTi" panose="02010609060101010101" pitchFamily="49" charset="-122"/>
                <a:ea typeface="KaiTi" panose="02010609060101010101" pitchFamily="49" charset="-122"/>
                <a:cs typeface="DFKaiShu-SB-Estd-BF"/>
              </a:rPr>
              <a:t>节</a:t>
            </a:r>
            <a:r>
              <a:rPr lang="en-US" sz="2400" b="1" dirty="0">
                <a:solidFill>
                  <a:srgbClr val="000000"/>
                </a:solidFill>
                <a:effectLst/>
                <a:latin typeface="KaiTi" panose="02010609060101010101" pitchFamily="49" charset="-122"/>
                <a:ea typeface="KaiTi" panose="02010609060101010101" pitchFamily="49" charset="-122"/>
                <a:cs typeface="DFKaiShu-SB-Estd-BF"/>
              </a:rPr>
              <a:t>)</a:t>
            </a:r>
            <a:r>
              <a:rPr lang="zh-CN" sz="2400" b="1" dirty="0">
                <a:solidFill>
                  <a:srgbClr val="000000"/>
                </a:solidFill>
                <a:effectLst/>
                <a:latin typeface="KaiTi" panose="02010609060101010101" pitchFamily="49" charset="-122"/>
                <a:ea typeface="KaiTi" panose="02010609060101010101" pitchFamily="49" charset="-122"/>
                <a:cs typeface="DFKaiShu-SB-Estd-BF"/>
              </a:rPr>
              <a:t>。</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23</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1277713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743D9-29A4-3A26-D8F3-428E219713F8}"/>
              </a:ext>
            </a:extLst>
          </p:cNvPr>
          <p:cNvSpPr>
            <a:spLocks noGrp="1"/>
          </p:cNvSpPr>
          <p:nvPr>
            <p:ph type="title"/>
          </p:nvPr>
        </p:nvSpPr>
        <p:spPr>
          <a:xfrm flipH="1">
            <a:off x="4522303" y="276087"/>
            <a:ext cx="3856383" cy="404950"/>
          </a:xfrm>
        </p:spPr>
        <p:txBody>
          <a:bodyPr>
            <a:normAutofit/>
          </a:bodyPr>
          <a:lstStyle/>
          <a:p>
            <a:r>
              <a:rPr lang="zh-CN" altLang="en-US" sz="2000" dirty="0">
                <a:solidFill>
                  <a:schemeClr val="accent1"/>
                </a:solidFill>
                <a:latin typeface="DengXian" panose="02010600030101010101" pitchFamily="2" charset="-122"/>
                <a:ea typeface="DengXian" panose="02010600030101010101" pitchFamily="2" charset="-122"/>
              </a:rPr>
              <a:t>诗篇  </a:t>
            </a:r>
            <a:r>
              <a:rPr lang="zh-CN" altLang="en-US" sz="2000" b="1" dirty="0">
                <a:solidFill>
                  <a:schemeClr val="accent1"/>
                </a:solidFill>
                <a:latin typeface="DengXian" panose="02010600030101010101" pitchFamily="2" charset="-122"/>
                <a:ea typeface="DengXian" panose="02010600030101010101" pitchFamily="2" charset="-122"/>
              </a:rPr>
              <a:t>大卫的诗 （</a:t>
            </a:r>
            <a:r>
              <a:rPr lang="en-US" altLang="zh-CN" sz="2000" b="1" dirty="0">
                <a:solidFill>
                  <a:schemeClr val="accent1"/>
                </a:solidFill>
                <a:latin typeface="DengXian" panose="02010600030101010101" pitchFamily="2" charset="-122"/>
                <a:ea typeface="DengXian" panose="02010600030101010101" pitchFamily="2" charset="-122"/>
              </a:rPr>
              <a:t>57</a:t>
            </a:r>
            <a:r>
              <a:rPr lang="zh-CN" altLang="en-US" sz="2000" b="1" dirty="0">
                <a:solidFill>
                  <a:schemeClr val="accent1"/>
                </a:solidFill>
                <a:latin typeface="DengXian" panose="02010600030101010101" pitchFamily="2" charset="-122"/>
                <a:ea typeface="DengXian" panose="02010600030101010101" pitchFamily="2" charset="-122"/>
              </a:rPr>
              <a:t>篇）</a:t>
            </a:r>
            <a:endParaRPr lang="en-US" sz="2000" dirty="0"/>
          </a:p>
        </p:txBody>
      </p:sp>
      <p:sp>
        <p:nvSpPr>
          <p:cNvPr id="3" name="Content Placeholder 2">
            <a:extLst>
              <a:ext uri="{FF2B5EF4-FFF2-40B4-BE49-F238E27FC236}">
                <a16:creationId xmlns:a16="http://schemas.microsoft.com/office/drawing/2014/main" id="{79E7D364-CB54-4CE8-49D9-7923193D8370}"/>
              </a:ext>
            </a:extLst>
          </p:cNvPr>
          <p:cNvSpPr>
            <a:spLocks noGrp="1"/>
          </p:cNvSpPr>
          <p:nvPr>
            <p:ph sz="half" idx="1"/>
          </p:nvPr>
        </p:nvSpPr>
        <p:spPr>
          <a:xfrm>
            <a:off x="288236" y="834886"/>
            <a:ext cx="5731564" cy="5546035"/>
          </a:xfrm>
        </p:spPr>
        <p:txBody>
          <a:bodyPr>
            <a:normAutofit/>
          </a:bodyPr>
          <a:lstStyle/>
          <a:p>
            <a:pPr marL="0" indent="0">
              <a:buNone/>
            </a:pPr>
            <a:r>
              <a:rPr lang="zh-CN" altLang="en-US" sz="1200" b="1" cap="all" dirty="0">
                <a:solidFill>
                  <a:srgbClr val="555555"/>
                </a:solidFill>
                <a:effectLst/>
                <a:latin typeface="KaiTi" panose="02010609060101010101" pitchFamily="49" charset="-122"/>
                <a:ea typeface="KaiTi" panose="02010609060101010101" pitchFamily="49" charset="-122"/>
              </a:rPr>
              <a:t> </a:t>
            </a:r>
            <a:r>
              <a:rPr lang="zh-CN" altLang="en-US" sz="2000" b="1" cap="all" dirty="0">
                <a:solidFill>
                  <a:srgbClr val="555555"/>
                </a:solidFill>
                <a:effectLst/>
                <a:latin typeface="KaiTi" panose="02010609060101010101" pitchFamily="49" charset="-122"/>
                <a:ea typeface="KaiTi" panose="02010609060101010101" pitchFamily="49" charset="-122"/>
              </a:rPr>
              <a:t>（大卫逃避扫罗，藏在洞里。那时他作这金诗，交与伶长，调用休要毁坏）</a:t>
            </a:r>
            <a:endParaRPr lang="en-US" altLang="zh-CN" sz="2000" b="1" cap="all" dirty="0">
              <a:effectLst/>
              <a:latin typeface="KaiTi" panose="02010609060101010101" pitchFamily="49" charset="-122"/>
              <a:ea typeface="KaiTi" panose="02010609060101010101" pitchFamily="49" charset="-122"/>
            </a:endParaRPr>
          </a:p>
          <a:p>
            <a:pPr marL="0" indent="0">
              <a:buNone/>
            </a:pPr>
            <a:endParaRPr lang="en-US" altLang="zh-CN" sz="1200" b="1" cap="all" dirty="0">
              <a:effectLst/>
              <a:latin typeface="KaiTi" panose="02010609060101010101" pitchFamily="49" charset="-122"/>
              <a:ea typeface="KaiTi" panose="02010609060101010101" pitchFamily="49" charset="-122"/>
            </a:endParaRPr>
          </a:p>
          <a:p>
            <a:pPr marL="0" indent="0">
              <a:buNone/>
            </a:pPr>
            <a:r>
              <a:rPr lang="en-US" altLang="zh-CN" sz="2400" b="1" baseline="30000" dirty="0">
                <a:effectLst/>
                <a:latin typeface="KaiTi" panose="02010609060101010101" pitchFamily="49" charset="-122"/>
                <a:ea typeface="KaiTi" panose="02010609060101010101" pitchFamily="49" charset="-122"/>
              </a:rPr>
              <a:t>1</a:t>
            </a:r>
            <a:r>
              <a:rPr lang="zh-CN" altLang="en-US" sz="2400" b="1" dirty="0">
                <a:solidFill>
                  <a:srgbClr val="222222"/>
                </a:solidFill>
                <a:effectLst/>
                <a:latin typeface="KaiTi" panose="02010609060101010101" pitchFamily="49" charset="-122"/>
                <a:ea typeface="KaiTi" panose="02010609060101010101" pitchFamily="49" charset="-122"/>
              </a:rPr>
              <a:t>神啊，求你怜悯我，怜悯我。因为我的心投靠你。我要投靠在你翅膀的荫下，等到灾害过去。</a:t>
            </a:r>
            <a:br>
              <a:rPr lang="zh-CN" altLang="en-US" sz="2400" b="1" dirty="0">
                <a:latin typeface="KaiTi" panose="02010609060101010101" pitchFamily="49" charset="-122"/>
                <a:ea typeface="KaiTi" panose="02010609060101010101" pitchFamily="49" charset="-122"/>
              </a:rPr>
            </a:br>
            <a:r>
              <a:rPr lang="en-US" altLang="zh-CN" sz="2400" b="1" baseline="30000" dirty="0">
                <a:effectLst/>
                <a:latin typeface="KaiTi" panose="02010609060101010101" pitchFamily="49" charset="-122"/>
                <a:ea typeface="KaiTi" panose="02010609060101010101" pitchFamily="49" charset="-122"/>
              </a:rPr>
              <a:t>2 </a:t>
            </a:r>
            <a:r>
              <a:rPr lang="zh-CN" altLang="en-US" sz="2400" b="1" dirty="0">
                <a:solidFill>
                  <a:srgbClr val="222222"/>
                </a:solidFill>
                <a:effectLst/>
                <a:latin typeface="KaiTi" panose="02010609060101010101" pitchFamily="49" charset="-122"/>
                <a:ea typeface="KaiTi" panose="02010609060101010101" pitchFamily="49" charset="-122"/>
              </a:rPr>
              <a:t>我要求告至高的神，就是为我成全诸事的神。</a:t>
            </a:r>
            <a:br>
              <a:rPr lang="zh-CN" altLang="en-US" sz="2400" b="1" dirty="0">
                <a:latin typeface="KaiTi" panose="02010609060101010101" pitchFamily="49" charset="-122"/>
                <a:ea typeface="KaiTi" panose="02010609060101010101" pitchFamily="49" charset="-122"/>
              </a:rPr>
            </a:br>
            <a:r>
              <a:rPr lang="en-US" altLang="zh-CN" sz="2400" b="1" baseline="30000" dirty="0">
                <a:effectLst/>
                <a:latin typeface="KaiTi" panose="02010609060101010101" pitchFamily="49" charset="-122"/>
                <a:ea typeface="KaiTi" panose="02010609060101010101" pitchFamily="49" charset="-122"/>
              </a:rPr>
              <a:t>3 </a:t>
            </a:r>
            <a:r>
              <a:rPr lang="zh-CN" altLang="en-US" sz="2400" b="1" dirty="0">
                <a:solidFill>
                  <a:srgbClr val="222222"/>
                </a:solidFill>
                <a:effectLst/>
                <a:latin typeface="KaiTi" panose="02010609060101010101" pitchFamily="49" charset="-122"/>
                <a:ea typeface="KaiTi" panose="02010609060101010101" pitchFamily="49" charset="-122"/>
              </a:rPr>
              <a:t>那要吞我的人辱骂我的时候，神从天上必施恩救我。也必向我发出慈爱和诚实。</a:t>
            </a:r>
            <a:br>
              <a:rPr lang="zh-CN" altLang="en-US" sz="2400" b="1" dirty="0">
                <a:latin typeface="KaiTi" panose="02010609060101010101" pitchFamily="49" charset="-122"/>
                <a:ea typeface="KaiTi" panose="02010609060101010101" pitchFamily="49" charset="-122"/>
              </a:rPr>
            </a:br>
            <a:r>
              <a:rPr lang="en-US" altLang="zh-CN" sz="2400" b="1" baseline="30000" dirty="0">
                <a:effectLst/>
                <a:latin typeface="KaiTi" panose="02010609060101010101" pitchFamily="49" charset="-122"/>
                <a:ea typeface="KaiTi" panose="02010609060101010101" pitchFamily="49" charset="-122"/>
              </a:rPr>
              <a:t>4 </a:t>
            </a:r>
            <a:r>
              <a:rPr lang="zh-CN" altLang="en-US" sz="2400" b="1" dirty="0">
                <a:solidFill>
                  <a:srgbClr val="222222"/>
                </a:solidFill>
                <a:effectLst/>
                <a:latin typeface="KaiTi" panose="02010609060101010101" pitchFamily="49" charset="-122"/>
                <a:ea typeface="KaiTi" panose="02010609060101010101" pitchFamily="49" charset="-122"/>
              </a:rPr>
              <a:t>我的性命在狮子中间。我躺卧在性如烈火的世人当中。他们的牙齿是枪，箭。他们的舌头是快刀。</a:t>
            </a:r>
            <a:br>
              <a:rPr lang="zh-CN" altLang="en-US" sz="2400" b="1" dirty="0">
                <a:latin typeface="KaiTi" panose="02010609060101010101" pitchFamily="49" charset="-122"/>
                <a:ea typeface="KaiTi" panose="02010609060101010101" pitchFamily="49" charset="-122"/>
              </a:rPr>
            </a:br>
            <a:r>
              <a:rPr lang="en-US" altLang="zh-CN" sz="2400" b="1" baseline="30000" dirty="0">
                <a:effectLst/>
                <a:latin typeface="KaiTi" panose="02010609060101010101" pitchFamily="49" charset="-122"/>
                <a:ea typeface="KaiTi" panose="02010609060101010101" pitchFamily="49" charset="-122"/>
              </a:rPr>
              <a:t>5 </a:t>
            </a:r>
            <a:r>
              <a:rPr lang="zh-CN" altLang="en-US" sz="2400" b="1" dirty="0">
                <a:solidFill>
                  <a:srgbClr val="222222"/>
                </a:solidFill>
                <a:effectLst/>
                <a:latin typeface="KaiTi" panose="02010609060101010101" pitchFamily="49" charset="-122"/>
                <a:ea typeface="KaiTi" panose="02010609060101010101" pitchFamily="49" charset="-122"/>
              </a:rPr>
              <a:t>神啊，愿你崇高，过于诸天。愿你的荣耀，高过全地。</a:t>
            </a:r>
            <a:br>
              <a:rPr lang="zh-CN" altLang="en-US" sz="2400" b="1" dirty="0">
                <a:latin typeface="KaiTi" panose="02010609060101010101" pitchFamily="49" charset="-122"/>
                <a:ea typeface="KaiTi" panose="02010609060101010101" pitchFamily="49" charset="-122"/>
              </a:rPr>
            </a:br>
            <a:endParaRPr lang="en-US" sz="2400" dirty="0">
              <a:latin typeface="KaiTi" panose="02010609060101010101" pitchFamily="49" charset="-122"/>
              <a:ea typeface="KaiTi" panose="02010609060101010101" pitchFamily="49" charset="-122"/>
            </a:endParaRPr>
          </a:p>
        </p:txBody>
      </p:sp>
      <p:sp>
        <p:nvSpPr>
          <p:cNvPr id="4" name="Content Placeholder 3">
            <a:extLst>
              <a:ext uri="{FF2B5EF4-FFF2-40B4-BE49-F238E27FC236}">
                <a16:creationId xmlns:a16="http://schemas.microsoft.com/office/drawing/2014/main" id="{881F968A-77FA-F316-2AB1-3A386F7FAA32}"/>
              </a:ext>
            </a:extLst>
          </p:cNvPr>
          <p:cNvSpPr>
            <a:spLocks noGrp="1"/>
          </p:cNvSpPr>
          <p:nvPr>
            <p:ph sz="half" idx="2"/>
          </p:nvPr>
        </p:nvSpPr>
        <p:spPr>
          <a:xfrm>
            <a:off x="6172200" y="834887"/>
            <a:ext cx="5854148" cy="5342076"/>
          </a:xfrm>
        </p:spPr>
        <p:txBody>
          <a:bodyPr>
            <a:normAutofit/>
          </a:bodyPr>
          <a:lstStyle/>
          <a:p>
            <a:pPr marL="0" indent="0">
              <a:buNone/>
            </a:pPr>
            <a:r>
              <a:rPr lang="en-US" altLang="zh-CN" sz="2600" b="1" baseline="30000" dirty="0">
                <a:effectLst/>
                <a:latin typeface="KaiTi" panose="02010609060101010101" pitchFamily="49" charset="-122"/>
                <a:ea typeface="KaiTi" panose="02010609060101010101" pitchFamily="49" charset="-122"/>
              </a:rPr>
              <a:t>6 </a:t>
            </a:r>
            <a:r>
              <a:rPr lang="zh-CN" altLang="en-US" sz="2600" b="1" dirty="0">
                <a:solidFill>
                  <a:srgbClr val="222222"/>
                </a:solidFill>
                <a:effectLst/>
                <a:latin typeface="KaiTi" panose="02010609060101010101" pitchFamily="49" charset="-122"/>
                <a:ea typeface="KaiTi" panose="02010609060101010101" pitchFamily="49" charset="-122"/>
              </a:rPr>
              <a:t>他们为我的脚设下网罗，压制我的心。他们在我面前挖了坑，自己反掉在其中。（细拉）</a:t>
            </a:r>
            <a:br>
              <a:rPr lang="zh-CN" altLang="en-US" sz="2600" b="1" dirty="0">
                <a:latin typeface="KaiTi" panose="02010609060101010101" pitchFamily="49" charset="-122"/>
                <a:ea typeface="KaiTi" panose="02010609060101010101" pitchFamily="49" charset="-122"/>
              </a:rPr>
            </a:br>
            <a:r>
              <a:rPr lang="en-US" altLang="zh-CN" sz="2600" b="1" baseline="30000" dirty="0">
                <a:effectLst/>
                <a:latin typeface="KaiTi" panose="02010609060101010101" pitchFamily="49" charset="-122"/>
                <a:ea typeface="KaiTi" panose="02010609060101010101" pitchFamily="49" charset="-122"/>
              </a:rPr>
              <a:t>7 </a:t>
            </a:r>
            <a:r>
              <a:rPr lang="zh-CN" altLang="en-US" sz="2600" b="1" dirty="0">
                <a:solidFill>
                  <a:srgbClr val="222222"/>
                </a:solidFill>
                <a:effectLst/>
                <a:latin typeface="KaiTi" panose="02010609060101010101" pitchFamily="49" charset="-122"/>
                <a:ea typeface="KaiTi" panose="02010609060101010101" pitchFamily="49" charset="-122"/>
              </a:rPr>
              <a:t>神啊，我心坚定，我心坚定。我要唱诗，我要歌颂。</a:t>
            </a:r>
            <a:br>
              <a:rPr lang="zh-CN" altLang="en-US" sz="2600" b="1" dirty="0">
                <a:latin typeface="KaiTi" panose="02010609060101010101" pitchFamily="49" charset="-122"/>
                <a:ea typeface="KaiTi" panose="02010609060101010101" pitchFamily="49" charset="-122"/>
              </a:rPr>
            </a:br>
            <a:r>
              <a:rPr lang="en-US" altLang="zh-CN" sz="2600" b="1" baseline="30000" dirty="0">
                <a:effectLst/>
                <a:latin typeface="KaiTi" panose="02010609060101010101" pitchFamily="49" charset="-122"/>
                <a:ea typeface="KaiTi" panose="02010609060101010101" pitchFamily="49" charset="-122"/>
              </a:rPr>
              <a:t>8 </a:t>
            </a:r>
            <a:r>
              <a:rPr lang="zh-CN" altLang="en-US" sz="2600" b="1" dirty="0">
                <a:solidFill>
                  <a:srgbClr val="222222"/>
                </a:solidFill>
                <a:effectLst/>
                <a:latin typeface="KaiTi" panose="02010609060101010101" pitchFamily="49" charset="-122"/>
                <a:ea typeface="KaiTi" panose="02010609060101010101" pitchFamily="49" charset="-122"/>
              </a:rPr>
              <a:t>我的灵啊，你当醒起，琴瑟啊，你们当醒起。我自己要极早醒起。</a:t>
            </a:r>
            <a:br>
              <a:rPr lang="zh-CN" altLang="en-US" sz="2600" b="1" dirty="0">
                <a:latin typeface="KaiTi" panose="02010609060101010101" pitchFamily="49" charset="-122"/>
                <a:ea typeface="KaiTi" panose="02010609060101010101" pitchFamily="49" charset="-122"/>
              </a:rPr>
            </a:br>
            <a:r>
              <a:rPr lang="en-US" altLang="zh-CN" sz="2600" b="1" baseline="30000" dirty="0">
                <a:effectLst/>
                <a:latin typeface="KaiTi" panose="02010609060101010101" pitchFamily="49" charset="-122"/>
                <a:ea typeface="KaiTi" panose="02010609060101010101" pitchFamily="49" charset="-122"/>
              </a:rPr>
              <a:t>9 </a:t>
            </a:r>
            <a:r>
              <a:rPr lang="zh-CN" altLang="en-US" sz="2600" b="1" dirty="0">
                <a:solidFill>
                  <a:srgbClr val="222222"/>
                </a:solidFill>
                <a:effectLst/>
                <a:latin typeface="KaiTi" panose="02010609060101010101" pitchFamily="49" charset="-122"/>
                <a:ea typeface="KaiTi" panose="02010609060101010101" pitchFamily="49" charset="-122"/>
              </a:rPr>
              <a:t>主啊，我要在万民中称谢你。在列邦中歌颂你。</a:t>
            </a:r>
            <a:br>
              <a:rPr lang="zh-CN" altLang="en-US" sz="2600" b="1" dirty="0">
                <a:latin typeface="KaiTi" panose="02010609060101010101" pitchFamily="49" charset="-122"/>
                <a:ea typeface="KaiTi" panose="02010609060101010101" pitchFamily="49" charset="-122"/>
              </a:rPr>
            </a:br>
            <a:r>
              <a:rPr lang="en-US" altLang="zh-CN" sz="2600" b="1" baseline="30000" dirty="0">
                <a:effectLst/>
                <a:latin typeface="KaiTi" panose="02010609060101010101" pitchFamily="49" charset="-122"/>
                <a:ea typeface="KaiTi" panose="02010609060101010101" pitchFamily="49" charset="-122"/>
              </a:rPr>
              <a:t>10 </a:t>
            </a:r>
            <a:r>
              <a:rPr lang="zh-CN" altLang="en-US" sz="2600" b="1" dirty="0">
                <a:solidFill>
                  <a:srgbClr val="222222"/>
                </a:solidFill>
                <a:effectLst/>
                <a:latin typeface="KaiTi" panose="02010609060101010101" pitchFamily="49" charset="-122"/>
                <a:ea typeface="KaiTi" panose="02010609060101010101" pitchFamily="49" charset="-122"/>
              </a:rPr>
              <a:t>因为你的慈爱，高及诸天。你的诚实，达到穹苍。</a:t>
            </a:r>
            <a:br>
              <a:rPr lang="zh-CN" altLang="en-US" sz="2600" b="1" dirty="0">
                <a:latin typeface="KaiTi" panose="02010609060101010101" pitchFamily="49" charset="-122"/>
                <a:ea typeface="KaiTi" panose="02010609060101010101" pitchFamily="49" charset="-122"/>
              </a:rPr>
            </a:br>
            <a:r>
              <a:rPr lang="en-US" altLang="zh-CN" sz="2600" b="1" baseline="30000" dirty="0">
                <a:effectLst/>
                <a:latin typeface="KaiTi" panose="02010609060101010101" pitchFamily="49" charset="-122"/>
                <a:ea typeface="KaiTi" panose="02010609060101010101" pitchFamily="49" charset="-122"/>
              </a:rPr>
              <a:t>11 </a:t>
            </a:r>
            <a:r>
              <a:rPr lang="zh-CN" altLang="en-US" sz="2600" b="1" dirty="0">
                <a:solidFill>
                  <a:srgbClr val="222222"/>
                </a:solidFill>
                <a:effectLst/>
                <a:latin typeface="KaiTi" panose="02010609060101010101" pitchFamily="49" charset="-122"/>
                <a:ea typeface="KaiTi" panose="02010609060101010101" pitchFamily="49" charset="-122"/>
              </a:rPr>
              <a:t>神啊，愿你崇高，过于诸天。愿你的荣耀，高过全地。</a:t>
            </a:r>
            <a:endParaRPr lang="en-US" altLang="zh-CN" sz="2600" b="1" dirty="0">
              <a:solidFill>
                <a:schemeClr val="tx2"/>
              </a:solidFill>
              <a:latin typeface="KaiTi" panose="02010609060101010101" pitchFamily="49" charset="-122"/>
              <a:ea typeface="KaiTi" panose="02010609060101010101" pitchFamily="49" charset="-122"/>
            </a:endParaRPr>
          </a:p>
          <a:p>
            <a:pPr marL="0" indent="0">
              <a:buNone/>
            </a:pPr>
            <a:endParaRPr lang="en-US" sz="2400" b="1" dirty="0">
              <a:solidFill>
                <a:schemeClr val="tx2"/>
              </a:solidFill>
              <a:effectLst/>
              <a:latin typeface="KaiTi" panose="02010609060101010101" pitchFamily="49" charset="-122"/>
              <a:ea typeface="KaiTi" panose="02010609060101010101" pitchFamily="49" charset="-122"/>
            </a:endParaRPr>
          </a:p>
        </p:txBody>
      </p:sp>
      <p:sp>
        <p:nvSpPr>
          <p:cNvPr id="5" name="Slide Number Placeholder 4">
            <a:extLst>
              <a:ext uri="{FF2B5EF4-FFF2-40B4-BE49-F238E27FC236}">
                <a16:creationId xmlns:a16="http://schemas.microsoft.com/office/drawing/2014/main" id="{D1EADD1B-5036-65C6-44B8-043492FE5F8E}"/>
              </a:ext>
            </a:extLst>
          </p:cNvPr>
          <p:cNvSpPr>
            <a:spLocks noGrp="1"/>
          </p:cNvSpPr>
          <p:nvPr>
            <p:ph type="sldNum" sz="quarter" idx="12"/>
          </p:nvPr>
        </p:nvSpPr>
        <p:spPr/>
        <p:txBody>
          <a:bodyPr/>
          <a:lstStyle/>
          <a:p>
            <a:fld id="{9CD8D479-8942-46E8-A226-A4E01F7A105C}" type="slidenum">
              <a:rPr lang="en-US" smtClean="0"/>
              <a:t>24</a:t>
            </a:fld>
            <a:endParaRPr lang="en-US"/>
          </a:p>
        </p:txBody>
      </p:sp>
      <p:sp>
        <p:nvSpPr>
          <p:cNvPr id="6" name="Date Placeholder 5">
            <a:extLst>
              <a:ext uri="{FF2B5EF4-FFF2-40B4-BE49-F238E27FC236}">
                <a16:creationId xmlns:a16="http://schemas.microsoft.com/office/drawing/2014/main" id="{7ABF7DB7-DF2A-8550-46B2-F18590D619D1}"/>
              </a:ext>
            </a:extLst>
          </p:cNvPr>
          <p:cNvSpPr>
            <a:spLocks noGrp="1"/>
          </p:cNvSpPr>
          <p:nvPr>
            <p:ph type="dt" sz="half" idx="10"/>
          </p:nvPr>
        </p:nvSpPr>
        <p:spPr/>
        <p:txBody>
          <a:bodyPr/>
          <a:lstStyle/>
          <a:p>
            <a:fld id="{93A66BA0-BF77-43AC-894A-20AD8220B887}" type="datetime1">
              <a:rPr lang="en-US" smtClean="0"/>
              <a:pPr/>
              <a:t>5/27/2023</a:t>
            </a:fld>
            <a:endParaRPr lang="en-US" dirty="0"/>
          </a:p>
        </p:txBody>
      </p:sp>
      <p:sp>
        <p:nvSpPr>
          <p:cNvPr id="7" name="Footer Placeholder 6">
            <a:extLst>
              <a:ext uri="{FF2B5EF4-FFF2-40B4-BE49-F238E27FC236}">
                <a16:creationId xmlns:a16="http://schemas.microsoft.com/office/drawing/2014/main" id="{2AB5A42D-7A8A-0C06-8644-745B102CB1CC}"/>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88338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904" y="154726"/>
            <a:ext cx="7513983" cy="332291"/>
          </a:xfrm>
        </p:spPr>
        <p:txBody>
          <a:bodyPr>
            <a:normAutofit fontScale="90000"/>
          </a:bodyPr>
          <a:lstStyle/>
          <a:p>
            <a:pPr algn="ctr"/>
            <a:r>
              <a:rPr lang="zh-CN" altLang="en-US" sz="2000" dirty="0">
                <a:latin typeface="DengXian" panose="02010600030101010101" pitchFamily="2" charset="-122"/>
                <a:ea typeface="DengXian" panose="02010600030101010101" pitchFamily="2" charset="-122"/>
              </a:rPr>
              <a:t>诗篇 第</a:t>
            </a:r>
            <a:r>
              <a:rPr lang="en-US" altLang="zh-CN" sz="2000" dirty="0">
                <a:latin typeface="DengXian" panose="02010600030101010101" pitchFamily="2" charset="-122"/>
                <a:ea typeface="DengXian" panose="02010600030101010101" pitchFamily="2" charset="-122"/>
              </a:rPr>
              <a:t>57</a:t>
            </a:r>
            <a:r>
              <a:rPr lang="zh-CN" altLang="en-US" sz="2000" dirty="0">
                <a:latin typeface="DengXian" panose="02010600030101010101" pitchFamily="2" charset="-122"/>
                <a:ea typeface="DengXian" panose="02010600030101010101" pitchFamily="2" charset="-122"/>
              </a:rPr>
              <a:t>篇 大卫的诗</a:t>
            </a:r>
            <a:endParaRPr lang="en-US" sz="20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7"/>
            <a:ext cx="11236166" cy="5778457"/>
          </a:xfrm>
        </p:spPr>
        <p:txBody>
          <a:bodyPr>
            <a:normAutofit/>
          </a:bodyPr>
          <a:lstStyle/>
          <a:p>
            <a:r>
              <a:rPr lang="en-US" altLang="zh-CN" sz="2400" b="1" dirty="0">
                <a:solidFill>
                  <a:schemeClr val="tx2"/>
                </a:solidFill>
                <a:latin typeface="KaiTi" panose="02010609060101010101" pitchFamily="49" charset="-122"/>
                <a:ea typeface="KaiTi" panose="02010609060101010101" pitchFamily="49" charset="-122"/>
              </a:rPr>
              <a:t> </a:t>
            </a:r>
            <a:r>
              <a:rPr lang="zh-CN" altLang="en-US" sz="2400" b="1" dirty="0">
                <a:solidFill>
                  <a:schemeClr val="tx2"/>
                </a:solidFill>
                <a:latin typeface="KaiTi" panose="02010609060101010101" pitchFamily="49" charset="-122"/>
                <a:ea typeface="KaiTi" panose="02010609060101010101" pitchFamily="49" charset="-122"/>
              </a:rPr>
              <a:t>背景：诗篇</a:t>
            </a:r>
            <a:r>
              <a:rPr lang="en-US" altLang="zh-CN" sz="2400" b="1" dirty="0">
                <a:solidFill>
                  <a:schemeClr val="tx2"/>
                </a:solidFill>
                <a:latin typeface="KaiTi" panose="02010609060101010101" pitchFamily="49" charset="-122"/>
                <a:ea typeface="KaiTi" panose="02010609060101010101" pitchFamily="49" charset="-122"/>
              </a:rPr>
              <a:t>57</a:t>
            </a:r>
            <a:r>
              <a:rPr lang="zh-CN" sz="2400" b="1" dirty="0">
                <a:solidFill>
                  <a:schemeClr val="tx2"/>
                </a:solidFill>
                <a:effectLst/>
                <a:latin typeface="KaiTi" panose="02010609060101010101" pitchFamily="49" charset="-122"/>
                <a:ea typeface="KaiTi" panose="02010609060101010101" pitchFamily="49" charset="-122"/>
                <a:cs typeface="DFKaiShu-SB-Estd-BF"/>
              </a:rPr>
              <a:t>篇</a:t>
            </a:r>
            <a:r>
              <a:rPr lang="zh-CN" sz="2400" b="1" dirty="0">
                <a:solidFill>
                  <a:schemeClr val="tx2"/>
                </a:solidFill>
                <a:effectLst/>
                <a:ea typeface="KaiTi" panose="02010609060101010101" pitchFamily="49" charset="-122"/>
                <a:cs typeface="DFKaiShu-SB-Estd-BF"/>
              </a:rPr>
              <a:t>的标题是「大卫逃避扫罗，藏在洞里。那时他作这金诗，交与伶长，调用休要毁坏。」</a:t>
            </a:r>
            <a:r>
              <a:rPr lang="zh-CN" sz="2400" b="1" dirty="0">
                <a:solidFill>
                  <a:schemeClr val="tx2"/>
                </a:solidFill>
                <a:effectLst/>
                <a:latin typeface="KaiTi" panose="02010609060101010101" pitchFamily="49" charset="-122"/>
                <a:ea typeface="KaiTi" panose="02010609060101010101" pitchFamily="49" charset="-122"/>
                <a:cs typeface="DFKaiShu-SB-Estd-BF"/>
              </a:rPr>
              <a:t>本篇和卅四、一四二篇称为洞中之篇，即大卫逃难于隐基底的洞中或亚杜兰洞中的时候写的。</a:t>
            </a:r>
            <a:r>
              <a:rPr lang="zh-CN" altLang="en-US" sz="2400" b="1" dirty="0">
                <a:solidFill>
                  <a:schemeClr val="tx2"/>
                </a:solidFill>
                <a:effectLst/>
                <a:latin typeface="KaiTi" panose="02010609060101010101" pitchFamily="49" charset="-122"/>
                <a:ea typeface="KaiTi" panose="02010609060101010101" pitchFamily="49" charset="-122"/>
                <a:cs typeface="DFKaiShu-SB-Estd-BF"/>
              </a:rPr>
              <a:t>（撒上 </a:t>
            </a:r>
            <a:r>
              <a:rPr lang="en-US" altLang="zh-CN" sz="2400" b="1" dirty="0">
                <a:solidFill>
                  <a:schemeClr val="tx2"/>
                </a:solidFill>
                <a:effectLst/>
                <a:latin typeface="KaiTi" panose="02010609060101010101" pitchFamily="49" charset="-122"/>
                <a:ea typeface="KaiTi" panose="02010609060101010101" pitchFamily="49" charset="-122"/>
                <a:cs typeface="DFKaiShu-SB-Estd-BF"/>
              </a:rPr>
              <a:t>24</a:t>
            </a:r>
            <a:r>
              <a:rPr lang="zh-CN" altLang="en-US" sz="2400" b="1" dirty="0">
                <a:solidFill>
                  <a:schemeClr val="tx2"/>
                </a:solidFill>
                <a:effectLst/>
                <a:latin typeface="KaiTi" panose="02010609060101010101" pitchFamily="49" charset="-122"/>
                <a:ea typeface="KaiTi" panose="02010609060101010101" pitchFamily="49" charset="-122"/>
                <a:cs typeface="DFKaiShu-SB-Estd-BF"/>
              </a:rPr>
              <a:t>章）</a:t>
            </a:r>
            <a:endParaRPr lang="en-US" altLang="zh-CN" sz="2400" b="1" dirty="0">
              <a:solidFill>
                <a:schemeClr val="tx2"/>
              </a:solidFill>
              <a:effectLst/>
              <a:latin typeface="KaiTi" panose="02010609060101010101" pitchFamily="49" charset="-122"/>
              <a:ea typeface="KaiTi" panose="02010609060101010101" pitchFamily="49" charset="-122"/>
              <a:cs typeface="DFKaiShu-SB-Estd-BF"/>
            </a:endParaRPr>
          </a:p>
          <a:p>
            <a:endParaRPr lang="en-US" altLang="zh-CN" sz="2400" b="1" dirty="0">
              <a:solidFill>
                <a:schemeClr val="tx2"/>
              </a:solidFill>
              <a:latin typeface="KaiTi" panose="02010609060101010101" pitchFamily="49" charset="-122"/>
              <a:ea typeface="KaiTi" panose="02010609060101010101" pitchFamily="49" charset="-122"/>
            </a:endParaRPr>
          </a:p>
          <a:p>
            <a:r>
              <a:rPr lang="zh-CN" sz="2400" b="1" dirty="0">
                <a:solidFill>
                  <a:schemeClr val="tx2"/>
                </a:solidFill>
                <a:effectLst/>
                <a:latin typeface="KaiTi" panose="02010609060101010101" pitchFamily="49" charset="-122"/>
                <a:ea typeface="KaiTi" panose="02010609060101010101" pitchFamily="49" charset="-122"/>
                <a:cs typeface="DFKaiShu-SB-Estd-BF"/>
              </a:rPr>
              <a:t>全诗分为</a:t>
            </a:r>
            <a:r>
              <a:rPr lang="zh-CN" altLang="en-US" sz="2400" b="1" dirty="0">
                <a:solidFill>
                  <a:schemeClr val="tx2"/>
                </a:solidFill>
                <a:effectLst/>
                <a:latin typeface="KaiTi" panose="02010609060101010101" pitchFamily="49" charset="-122"/>
                <a:ea typeface="KaiTi" panose="02010609060101010101" pitchFamily="49" charset="-122"/>
                <a:cs typeface="DFKaiShu-SB-Estd-BF"/>
              </a:rPr>
              <a:t>两部分</a:t>
            </a:r>
            <a:r>
              <a:rPr lang="zh-CN" sz="2400" b="1" dirty="0">
                <a:solidFill>
                  <a:schemeClr val="tx2"/>
                </a:solidFill>
                <a:effectLst/>
                <a:latin typeface="KaiTi" panose="02010609060101010101" pitchFamily="49" charset="-122"/>
                <a:ea typeface="KaiTi" panose="02010609060101010101" pitchFamily="49" charset="-122"/>
                <a:cs typeface="DFKaiShu-SB-Estd-BF"/>
              </a:rPr>
              <a:t>：</a:t>
            </a:r>
            <a:endParaRPr lang="en-US" altLang="zh-CN" sz="2400" b="1" dirty="0">
              <a:solidFill>
                <a:schemeClr val="tx2"/>
              </a:solidFill>
              <a:effectLst/>
              <a:latin typeface="KaiTi" panose="02010609060101010101" pitchFamily="49" charset="-122"/>
              <a:ea typeface="KaiTi" panose="02010609060101010101" pitchFamily="49" charset="-122"/>
              <a:cs typeface="DFKaiShu-SB-Estd-BF"/>
            </a:endParaRPr>
          </a:p>
          <a:p>
            <a:pPr marL="0" indent="0">
              <a:buNone/>
            </a:pPr>
            <a:r>
              <a:rPr lang="en-US" sz="2400" b="1" dirty="0">
                <a:solidFill>
                  <a:schemeClr val="tx2"/>
                </a:solidFill>
                <a:latin typeface="KaiTi" panose="02010609060101010101" pitchFamily="49" charset="-122"/>
                <a:ea typeface="KaiTi" panose="02010609060101010101" pitchFamily="49" charset="-122"/>
                <a:cs typeface="DFKaiShu-SB-Estd-BF"/>
              </a:rPr>
              <a:t> </a:t>
            </a:r>
            <a:r>
              <a:rPr lang="zh-CN" altLang="en-US" sz="2400" b="1" dirty="0">
                <a:solidFill>
                  <a:schemeClr val="tx2"/>
                </a:solidFill>
                <a:latin typeface="KaiTi" panose="02010609060101010101" pitchFamily="49" charset="-122"/>
                <a:ea typeface="KaiTi" panose="02010609060101010101" pitchFamily="49" charset="-122"/>
                <a:cs typeface="DFKaiShu-SB-Estd-BF"/>
              </a:rPr>
              <a:t>（</a:t>
            </a:r>
            <a:r>
              <a:rPr lang="en-US" altLang="zh-CN" sz="2400" b="1" dirty="0">
                <a:solidFill>
                  <a:schemeClr val="tx2"/>
                </a:solidFill>
                <a:latin typeface="KaiTi" panose="02010609060101010101" pitchFamily="49" charset="-122"/>
                <a:ea typeface="KaiTi" panose="02010609060101010101" pitchFamily="49" charset="-122"/>
                <a:cs typeface="DFKaiShu-SB-Estd-BF"/>
              </a:rPr>
              <a:t>1</a:t>
            </a:r>
            <a:r>
              <a:rPr lang="zh-CN" altLang="en-US" sz="2400" b="1" dirty="0">
                <a:solidFill>
                  <a:schemeClr val="tx2"/>
                </a:solidFill>
                <a:latin typeface="KaiTi" panose="02010609060101010101" pitchFamily="49" charset="-122"/>
                <a:ea typeface="KaiTi" panose="02010609060101010101" pitchFamily="49" charset="-122"/>
                <a:cs typeface="DFKaiShu-SB-Estd-BF"/>
              </a:rPr>
              <a:t>）</a:t>
            </a:r>
            <a:r>
              <a:rPr lang="zh-CN" sz="2400" b="1" dirty="0">
                <a:solidFill>
                  <a:schemeClr val="tx2"/>
                </a:solidFill>
                <a:effectLst/>
                <a:latin typeface="KaiTi" panose="02010609060101010101" pitchFamily="49" charset="-122"/>
                <a:ea typeface="KaiTi" panose="02010609060101010101" pitchFamily="49" charset="-122"/>
                <a:cs typeface="DFKaiShu-SB-Estd-BF"/>
              </a:rPr>
              <a:t>投靠神翅膀下</a:t>
            </a:r>
            <a:r>
              <a:rPr lang="en-US" altLang="zh-CN" sz="2400" b="1" dirty="0">
                <a:solidFill>
                  <a:schemeClr val="tx2"/>
                </a:solidFill>
                <a:effectLst/>
                <a:latin typeface="KaiTi" panose="02010609060101010101" pitchFamily="49" charset="-122"/>
                <a:ea typeface="KaiTi" panose="02010609060101010101" pitchFamily="49" charset="-122"/>
                <a:cs typeface="DFKaiShu-SB-Estd-BF"/>
              </a:rPr>
              <a:t>                 </a:t>
            </a:r>
            <a:r>
              <a:rPr lang="en-US" sz="2400" b="1" dirty="0">
                <a:solidFill>
                  <a:schemeClr val="tx2"/>
                </a:solidFill>
                <a:effectLst/>
                <a:latin typeface="KaiTi" panose="02010609060101010101" pitchFamily="49" charset="-122"/>
                <a:ea typeface="KaiTi" panose="02010609060101010101" pitchFamily="49" charset="-122"/>
                <a:cs typeface="DFKaiShu-SB-Estd-BF"/>
              </a:rPr>
              <a:t>(1</a:t>
            </a:r>
            <a:r>
              <a:rPr lang="en-US" sz="2400" b="1" dirty="0">
                <a:solidFill>
                  <a:schemeClr val="tx2"/>
                </a:solidFill>
                <a:latin typeface="KaiTi" panose="02010609060101010101" pitchFamily="49" charset="-122"/>
                <a:ea typeface="KaiTi" panose="02010609060101010101" pitchFamily="49" charset="-122"/>
                <a:cs typeface="DFKaiShu-SB-Estd-BF"/>
              </a:rPr>
              <a:t>-</a:t>
            </a:r>
            <a:r>
              <a:rPr lang="en-US" sz="2400" b="1" dirty="0">
                <a:solidFill>
                  <a:schemeClr val="tx2"/>
                </a:solidFill>
                <a:effectLst/>
                <a:latin typeface="KaiTi" panose="02010609060101010101" pitchFamily="49" charset="-122"/>
                <a:ea typeface="KaiTi" panose="02010609060101010101" pitchFamily="49" charset="-122"/>
                <a:cs typeface="DFKaiShu-SB-Estd-BF"/>
              </a:rPr>
              <a:t>3 </a:t>
            </a:r>
            <a:r>
              <a:rPr lang="zh-CN" sz="2400" b="1" dirty="0">
                <a:solidFill>
                  <a:schemeClr val="tx2"/>
                </a:solidFill>
                <a:effectLst/>
                <a:latin typeface="KaiTi" panose="02010609060101010101" pitchFamily="49" charset="-122"/>
                <a:ea typeface="KaiTi" panose="02010609060101010101" pitchFamily="49" charset="-122"/>
                <a:cs typeface="DFKaiShu-SB-Estd-BF"/>
              </a:rPr>
              <a:t>节</a:t>
            </a:r>
            <a:r>
              <a:rPr lang="en-US" sz="2400" b="1" dirty="0">
                <a:solidFill>
                  <a:schemeClr val="tx2"/>
                </a:solidFill>
                <a:effectLst/>
                <a:latin typeface="KaiTi" panose="02010609060101010101" pitchFamily="49" charset="-122"/>
                <a:ea typeface="KaiTi" panose="02010609060101010101" pitchFamily="49" charset="-122"/>
                <a:cs typeface="DFKaiShu-SB-Estd-BF"/>
              </a:rPr>
              <a:t>)</a:t>
            </a:r>
            <a:r>
              <a:rPr lang="zh-CN" sz="2400" b="1" dirty="0">
                <a:solidFill>
                  <a:schemeClr val="tx2"/>
                </a:solidFill>
                <a:effectLst/>
                <a:latin typeface="KaiTi" panose="02010609060101010101" pitchFamily="49" charset="-122"/>
                <a:ea typeface="KaiTi" panose="02010609060101010101" pitchFamily="49" charset="-122"/>
                <a:cs typeface="DFKaiShu-SB-Estd-BF"/>
              </a:rPr>
              <a:t>；</a:t>
            </a:r>
            <a:endParaRPr lang="en-US" altLang="zh-CN" sz="2400" b="1" dirty="0">
              <a:solidFill>
                <a:schemeClr val="tx2"/>
              </a:solidFill>
              <a:effectLst/>
              <a:latin typeface="KaiTi" panose="02010609060101010101" pitchFamily="49" charset="-122"/>
              <a:ea typeface="KaiTi" panose="02010609060101010101" pitchFamily="49" charset="-122"/>
              <a:cs typeface="DFKaiShu-SB-Estd-BF"/>
            </a:endParaRPr>
          </a:p>
          <a:p>
            <a:pPr marL="0" indent="0">
              <a:buNone/>
            </a:pPr>
            <a:endParaRPr lang="en-US" altLang="zh-CN" sz="2400" b="1" dirty="0">
              <a:solidFill>
                <a:schemeClr val="tx2"/>
              </a:solidFill>
              <a:latin typeface="KaiTi" panose="02010609060101010101" pitchFamily="49" charset="-122"/>
              <a:ea typeface="KaiTi" panose="02010609060101010101" pitchFamily="49" charset="-122"/>
              <a:cs typeface="DFKaiShu-SB-Estd-BF"/>
            </a:endParaRPr>
          </a:p>
          <a:p>
            <a:pPr marL="0" marR="0" indent="0">
              <a:lnSpc>
                <a:spcPct val="107000"/>
              </a:lnSpc>
              <a:spcBef>
                <a:spcPts val="0"/>
              </a:spcBef>
              <a:spcAft>
                <a:spcPts val="0"/>
              </a:spcAft>
              <a:buNone/>
            </a:pPr>
            <a:r>
              <a:rPr lang="en-US" altLang="zh-CN" sz="2400" b="1" dirty="0">
                <a:solidFill>
                  <a:schemeClr val="tx2"/>
                </a:solidFill>
                <a:effectLst/>
                <a:latin typeface="KaiTi" panose="02010609060101010101" pitchFamily="49" charset="-122"/>
                <a:ea typeface="KaiTi" panose="02010609060101010101" pitchFamily="49" charset="-122"/>
                <a:cs typeface="DFKaiShu-SB-Estd-BF"/>
              </a:rPr>
              <a:t>  (2)  </a:t>
            </a:r>
            <a:r>
              <a:rPr lang="zh-CN" sz="2400" b="1" dirty="0">
                <a:solidFill>
                  <a:schemeClr val="tx2"/>
                </a:solidFill>
                <a:effectLst/>
                <a:latin typeface="KaiTi" panose="02010609060101010101" pitchFamily="49" charset="-122"/>
                <a:ea typeface="KaiTi" panose="02010609060101010101" pitchFamily="49" charset="-122"/>
                <a:cs typeface="DFKaiShu-SB-Estd-BF"/>
              </a:rPr>
              <a:t>因信心而歌颂</a:t>
            </a:r>
            <a:r>
              <a:rPr lang="en-US" altLang="zh-CN" sz="2400" b="1" dirty="0">
                <a:solidFill>
                  <a:schemeClr val="tx2"/>
                </a:solidFill>
                <a:effectLst/>
                <a:latin typeface="KaiTi" panose="02010609060101010101" pitchFamily="49" charset="-122"/>
                <a:ea typeface="KaiTi" panose="02010609060101010101" pitchFamily="49" charset="-122"/>
                <a:cs typeface="DFKaiShu-SB-Estd-BF"/>
              </a:rPr>
              <a:t>                </a:t>
            </a:r>
            <a:r>
              <a:rPr lang="en-US" sz="2400" b="1" dirty="0">
                <a:solidFill>
                  <a:schemeClr val="tx2"/>
                </a:solidFill>
                <a:effectLst/>
                <a:latin typeface="KaiTi" panose="02010609060101010101" pitchFamily="49" charset="-122"/>
                <a:ea typeface="KaiTi" panose="02010609060101010101" pitchFamily="49" charset="-122"/>
                <a:cs typeface="DFKaiShu-SB-Estd-BF"/>
              </a:rPr>
              <a:t>(7</a:t>
            </a:r>
            <a:r>
              <a:rPr lang="en-US" sz="2400" b="1" dirty="0">
                <a:solidFill>
                  <a:schemeClr val="tx2"/>
                </a:solidFill>
                <a:latin typeface="KaiTi" panose="02010609060101010101" pitchFamily="49" charset="-122"/>
                <a:ea typeface="KaiTi" panose="02010609060101010101" pitchFamily="49" charset="-122"/>
                <a:cs typeface="DFKaiShu-SB-Estd-BF"/>
              </a:rPr>
              <a:t>-</a:t>
            </a:r>
            <a:r>
              <a:rPr lang="en-US" sz="2400" b="1" dirty="0">
                <a:solidFill>
                  <a:schemeClr val="tx2"/>
                </a:solidFill>
                <a:effectLst/>
                <a:latin typeface="KaiTi" panose="02010609060101010101" pitchFamily="49" charset="-122"/>
                <a:ea typeface="KaiTi" panose="02010609060101010101" pitchFamily="49" charset="-122"/>
                <a:cs typeface="DFKaiShu-SB-Estd-BF"/>
              </a:rPr>
              <a:t>11</a:t>
            </a:r>
            <a:r>
              <a:rPr lang="zh-CN" sz="2400" b="1" dirty="0">
                <a:solidFill>
                  <a:schemeClr val="tx2"/>
                </a:solidFill>
                <a:effectLst/>
                <a:latin typeface="KaiTi" panose="02010609060101010101" pitchFamily="49" charset="-122"/>
                <a:ea typeface="KaiTi" panose="02010609060101010101" pitchFamily="49" charset="-122"/>
                <a:cs typeface="DFKaiShu-SB-Estd-BF"/>
              </a:rPr>
              <a:t>节</a:t>
            </a:r>
            <a:r>
              <a:rPr lang="en-US" sz="2400" b="1" dirty="0">
                <a:solidFill>
                  <a:schemeClr val="tx2"/>
                </a:solidFill>
                <a:effectLst/>
                <a:latin typeface="KaiTi" panose="02010609060101010101" pitchFamily="49" charset="-122"/>
                <a:ea typeface="KaiTi" panose="02010609060101010101" pitchFamily="49" charset="-122"/>
                <a:cs typeface="DFKaiShu-SB-Estd-BF"/>
              </a:rPr>
              <a:t>)</a:t>
            </a:r>
            <a:r>
              <a:rPr lang="zh-CN" sz="2400" b="1" dirty="0">
                <a:solidFill>
                  <a:schemeClr val="tx2"/>
                </a:solidFill>
                <a:effectLst/>
                <a:latin typeface="KaiTi" panose="02010609060101010101" pitchFamily="49" charset="-122"/>
                <a:ea typeface="KaiTi" panose="02010609060101010101" pitchFamily="49" charset="-122"/>
                <a:cs typeface="DFKaiShu-SB-Estd-BF"/>
              </a:rPr>
              <a:t>。</a:t>
            </a:r>
            <a:endParaRPr lang="en-US" altLang="zh-CN" sz="2400" b="1" dirty="0">
              <a:solidFill>
                <a:schemeClr val="tx2"/>
              </a:solidFill>
              <a:effectLst/>
              <a:latin typeface="KaiTi" panose="02010609060101010101" pitchFamily="49" charset="-122"/>
              <a:ea typeface="KaiTi" panose="02010609060101010101" pitchFamily="49" charset="-122"/>
              <a:cs typeface="DFKaiShu-SB-Estd-BF"/>
            </a:endParaRPr>
          </a:p>
          <a:p>
            <a:r>
              <a:rPr lang="zh-TW" altLang="en-US" sz="2400" b="1" i="0" u="none" strike="noStrike" baseline="0" dirty="0">
                <a:solidFill>
                  <a:schemeClr val="tx2"/>
                </a:solidFill>
                <a:latin typeface="KaiTi" panose="02010609060101010101" pitchFamily="49" charset="-122"/>
                <a:ea typeface="KaiTi" panose="02010609060101010101" pitchFamily="49" charset="-122"/>
              </a:rPr>
              <a:t>他当时最大的保障不是山洞，乃是全能万军之耶和华。在危难中，他全心投靠主，因知道最安全的地方乃是在神的翅膀下，得尝神温暖的保护。所以，他向神发出祷告</a:t>
            </a:r>
            <a:r>
              <a:rPr lang="en-US" altLang="zh-TW" sz="2400" b="1" i="0" u="none" strike="noStrike" baseline="0" dirty="0">
                <a:solidFill>
                  <a:schemeClr val="tx2"/>
                </a:solidFill>
                <a:latin typeface="KaiTi" panose="02010609060101010101" pitchFamily="49" charset="-122"/>
                <a:ea typeface="KaiTi" panose="02010609060101010101" pitchFamily="49" charset="-122"/>
              </a:rPr>
              <a:t>(1</a:t>
            </a:r>
            <a:r>
              <a:rPr lang="zh-TW" altLang="en-US" sz="2400" b="1" i="0" u="none" strike="noStrike" baseline="0" dirty="0">
                <a:solidFill>
                  <a:schemeClr val="tx2"/>
                </a:solidFill>
                <a:latin typeface="KaiTi" panose="02010609060101010101" pitchFamily="49" charset="-122"/>
                <a:ea typeface="KaiTi" panose="02010609060101010101" pitchFamily="49" charset="-122"/>
              </a:rPr>
              <a:t>节</a:t>
            </a:r>
            <a:r>
              <a:rPr lang="en-US" altLang="zh-TW" sz="2400" b="1" i="0" u="none" strike="noStrike" baseline="0" dirty="0">
                <a:solidFill>
                  <a:schemeClr val="tx2"/>
                </a:solidFill>
                <a:latin typeface="KaiTi" panose="02010609060101010101" pitchFamily="49" charset="-122"/>
                <a:ea typeface="KaiTi" panose="02010609060101010101" pitchFamily="49" charset="-122"/>
              </a:rPr>
              <a:t>)</a:t>
            </a:r>
            <a:r>
              <a:rPr lang="zh-TW" altLang="en-US" sz="2400" b="1" i="0" u="none" strike="noStrike" baseline="0" dirty="0">
                <a:solidFill>
                  <a:schemeClr val="tx2"/>
                </a:solidFill>
                <a:latin typeface="KaiTi" panose="02010609060101010101" pitchFamily="49" charset="-122"/>
                <a:ea typeface="KaiTi" panose="02010609060101010101" pitchFamily="49" charset="-122"/>
              </a:rPr>
              <a:t>、求告</a:t>
            </a:r>
            <a:r>
              <a:rPr lang="en-US" altLang="zh-TW" sz="2400" b="1" i="0" u="none" strike="noStrike" baseline="0" dirty="0">
                <a:solidFill>
                  <a:schemeClr val="tx2"/>
                </a:solidFill>
                <a:latin typeface="KaiTi" panose="02010609060101010101" pitchFamily="49" charset="-122"/>
                <a:ea typeface="KaiTi" panose="02010609060101010101" pitchFamily="49" charset="-122"/>
              </a:rPr>
              <a:t>(2</a:t>
            </a:r>
            <a:r>
              <a:rPr lang="zh-TW" altLang="en-US" sz="2400" b="1" i="0" u="none" strike="noStrike" baseline="0" dirty="0">
                <a:solidFill>
                  <a:schemeClr val="tx2"/>
                </a:solidFill>
                <a:latin typeface="KaiTi" panose="02010609060101010101" pitchFamily="49" charset="-122"/>
                <a:ea typeface="KaiTi" panose="02010609060101010101" pitchFamily="49" charset="-122"/>
              </a:rPr>
              <a:t>节</a:t>
            </a:r>
            <a:r>
              <a:rPr lang="en-US" altLang="zh-TW" sz="2400" b="1" i="0" u="none" strike="noStrike" baseline="0" dirty="0">
                <a:solidFill>
                  <a:schemeClr val="tx2"/>
                </a:solidFill>
                <a:latin typeface="KaiTi" panose="02010609060101010101" pitchFamily="49" charset="-122"/>
                <a:ea typeface="KaiTi" panose="02010609060101010101" pitchFamily="49" charset="-122"/>
              </a:rPr>
              <a:t>)</a:t>
            </a:r>
            <a:r>
              <a:rPr lang="zh-TW" altLang="en-US" sz="2400" b="1" i="0" u="none" strike="noStrike" baseline="0" dirty="0">
                <a:solidFill>
                  <a:schemeClr val="tx2"/>
                </a:solidFill>
                <a:latin typeface="KaiTi" panose="02010609060101010101" pitchFamily="49" charset="-122"/>
                <a:ea typeface="KaiTi" panose="02010609060101010101" pitchFamily="49" charset="-122"/>
              </a:rPr>
              <a:t>、唱诗</a:t>
            </a:r>
            <a:r>
              <a:rPr lang="zh-CN" altLang="en-US" sz="2400" b="1" i="0" u="none" strike="noStrike" baseline="0" dirty="0">
                <a:solidFill>
                  <a:schemeClr val="tx2"/>
                </a:solidFill>
                <a:latin typeface="KaiTi" panose="02010609060101010101" pitchFamily="49" charset="-122"/>
                <a:ea typeface="KaiTi" panose="02010609060101010101" pitchFamily="49" charset="-122"/>
              </a:rPr>
              <a:t>，</a:t>
            </a:r>
            <a:r>
              <a:rPr lang="zh-TW" altLang="en-US" sz="2400" b="1" i="0" u="none" strike="noStrike" baseline="0" dirty="0">
                <a:solidFill>
                  <a:schemeClr val="tx2"/>
                </a:solidFill>
                <a:latin typeface="KaiTi" panose="02010609060101010101" pitchFamily="49" charset="-122"/>
                <a:ea typeface="KaiTi" panose="02010609060101010101" pitchFamily="49" charset="-122"/>
              </a:rPr>
              <a:t>歌颂</a:t>
            </a:r>
            <a:r>
              <a:rPr lang="en-US" altLang="zh-TW" sz="2400" b="1" i="0" u="none" strike="noStrike" baseline="0" dirty="0">
                <a:solidFill>
                  <a:schemeClr val="tx2"/>
                </a:solidFill>
                <a:latin typeface="KaiTi" panose="02010609060101010101" pitchFamily="49" charset="-122"/>
                <a:ea typeface="KaiTi" panose="02010609060101010101" pitchFamily="49" charset="-122"/>
              </a:rPr>
              <a:t>(7</a:t>
            </a:r>
            <a:r>
              <a:rPr lang="zh-TW" altLang="en-US" sz="2400" b="1" i="0" u="none" strike="noStrike" baseline="0" dirty="0">
                <a:solidFill>
                  <a:schemeClr val="tx2"/>
                </a:solidFill>
                <a:latin typeface="KaiTi" panose="02010609060101010101" pitchFamily="49" charset="-122"/>
                <a:ea typeface="KaiTi" panose="02010609060101010101" pitchFamily="49" charset="-122"/>
              </a:rPr>
              <a:t>节</a:t>
            </a:r>
            <a:r>
              <a:rPr lang="en-US" altLang="zh-TW" sz="2400" b="1" i="0" u="none" strike="noStrike" baseline="0" dirty="0">
                <a:solidFill>
                  <a:schemeClr val="tx2"/>
                </a:solidFill>
                <a:latin typeface="KaiTi" panose="02010609060101010101" pitchFamily="49" charset="-122"/>
                <a:ea typeface="KaiTi" panose="02010609060101010101" pitchFamily="49" charset="-122"/>
              </a:rPr>
              <a:t>)</a:t>
            </a:r>
            <a:r>
              <a:rPr lang="zh-TW" altLang="en-US" sz="2400" b="1" i="0" u="none" strike="noStrike" baseline="0" dirty="0">
                <a:solidFill>
                  <a:schemeClr val="tx2"/>
                </a:solidFill>
                <a:latin typeface="KaiTi" panose="02010609060101010101" pitchFamily="49" charset="-122"/>
                <a:ea typeface="KaiTi" panose="02010609060101010101" pitchFamily="49" charset="-122"/>
              </a:rPr>
              <a:t>和称谢</a:t>
            </a:r>
            <a:r>
              <a:rPr lang="zh-CN" altLang="en-US" sz="2400" b="1" i="0" u="none" strike="noStrike" baseline="0" dirty="0">
                <a:solidFill>
                  <a:schemeClr val="tx2"/>
                </a:solidFill>
                <a:latin typeface="KaiTi" panose="02010609060101010101" pitchFamily="49" charset="-122"/>
                <a:ea typeface="KaiTi" panose="02010609060101010101" pitchFamily="49" charset="-122"/>
              </a:rPr>
              <a:t>，</a:t>
            </a:r>
            <a:r>
              <a:rPr lang="zh-TW" altLang="en-US" sz="2400" b="1" i="0" u="none" strike="noStrike" baseline="0" dirty="0">
                <a:solidFill>
                  <a:schemeClr val="tx2"/>
                </a:solidFill>
                <a:latin typeface="KaiTi" panose="02010609060101010101" pitchFamily="49" charset="-122"/>
                <a:ea typeface="KaiTi" panose="02010609060101010101" pitchFamily="49" charset="-122"/>
              </a:rPr>
              <a:t>赞美</a:t>
            </a:r>
            <a:r>
              <a:rPr lang="en-US" altLang="zh-TW" sz="2400" b="1" i="0" u="none" strike="noStrike" baseline="0" dirty="0">
                <a:solidFill>
                  <a:schemeClr val="tx2"/>
                </a:solidFill>
                <a:latin typeface="KaiTi" panose="02010609060101010101" pitchFamily="49" charset="-122"/>
                <a:ea typeface="KaiTi" panose="02010609060101010101" pitchFamily="49" charset="-122"/>
              </a:rPr>
              <a:t>(9</a:t>
            </a:r>
            <a:r>
              <a:rPr lang="zh-TW" altLang="en-US" sz="2400" b="1" i="0" u="none" strike="noStrike" baseline="0" dirty="0">
                <a:solidFill>
                  <a:schemeClr val="tx2"/>
                </a:solidFill>
                <a:latin typeface="KaiTi" panose="02010609060101010101" pitchFamily="49" charset="-122"/>
                <a:ea typeface="KaiTi" panose="02010609060101010101" pitchFamily="49" charset="-122"/>
              </a:rPr>
              <a:t>节～</a:t>
            </a:r>
            <a:r>
              <a:rPr lang="en-US" altLang="zh-TW" sz="2400" b="1" i="0" u="none" strike="noStrike" baseline="0" dirty="0">
                <a:solidFill>
                  <a:schemeClr val="tx2"/>
                </a:solidFill>
                <a:latin typeface="KaiTi" panose="02010609060101010101" pitchFamily="49" charset="-122"/>
                <a:ea typeface="KaiTi" panose="02010609060101010101" pitchFamily="49" charset="-122"/>
              </a:rPr>
              <a:t>11</a:t>
            </a:r>
            <a:r>
              <a:rPr lang="zh-TW" altLang="en-US" sz="2400" b="1" i="0" u="none" strike="noStrike" baseline="0" dirty="0">
                <a:solidFill>
                  <a:schemeClr val="tx2"/>
                </a:solidFill>
                <a:latin typeface="KaiTi" panose="02010609060101010101" pitchFamily="49" charset="-122"/>
                <a:ea typeface="KaiTi" panose="02010609060101010101" pitchFamily="49" charset="-122"/>
              </a:rPr>
              <a:t>节</a:t>
            </a:r>
            <a:r>
              <a:rPr lang="en-US" altLang="zh-TW" sz="2400" b="1" i="0" u="none" strike="noStrike" baseline="0" dirty="0">
                <a:solidFill>
                  <a:schemeClr val="tx2"/>
                </a:solidFill>
                <a:latin typeface="KaiTi" panose="02010609060101010101" pitchFamily="49" charset="-122"/>
                <a:ea typeface="KaiTi" panose="02010609060101010101" pitchFamily="49" charset="-122"/>
              </a:rPr>
              <a:t>)</a:t>
            </a:r>
            <a:r>
              <a:rPr lang="zh-TW" altLang="en-US" sz="2400" b="1" i="0" u="none" strike="noStrike" baseline="0" dirty="0">
                <a:solidFill>
                  <a:schemeClr val="tx2"/>
                </a:solidFill>
                <a:latin typeface="KaiTi" panose="02010609060101010101" pitchFamily="49" charset="-122"/>
                <a:ea typeface="KaiTi" panose="02010609060101010101" pitchFamily="49" charset="-122"/>
              </a:rPr>
              <a:t>，因他已投靠在祂的荫下了，以</a:t>
            </a:r>
            <a:r>
              <a:rPr lang="zh-CN" altLang="en-US" sz="2400" b="1" i="0" u="none" strike="noStrike" baseline="0" dirty="0">
                <a:solidFill>
                  <a:schemeClr val="tx2"/>
                </a:solidFill>
                <a:latin typeface="KaiTi" panose="02010609060101010101" pitchFamily="49" charset="-122"/>
                <a:ea typeface="KaiTi" panose="02010609060101010101" pitchFamily="49" charset="-122"/>
              </a:rPr>
              <a:t>神</a:t>
            </a:r>
            <a:r>
              <a:rPr lang="zh-TW" altLang="en-US" sz="2400" b="1" i="0" u="none" strike="noStrike" baseline="0" dirty="0">
                <a:solidFill>
                  <a:schemeClr val="tx2"/>
                </a:solidFill>
                <a:latin typeface="KaiTi" panose="02010609060101010101" pitchFamily="49" charset="-122"/>
                <a:ea typeface="KaiTi" panose="02010609060101010101" pitchFamily="49" charset="-122"/>
              </a:rPr>
              <a:t>作为安慰与保障。</a:t>
            </a:r>
            <a:endParaRPr lang="en-US" altLang="zh-CN" sz="2400" b="1" dirty="0">
              <a:solidFill>
                <a:schemeClr val="tx2"/>
              </a:solidFill>
              <a:latin typeface="KaiTi" panose="02010609060101010101" pitchFamily="49" charset="-122"/>
              <a:ea typeface="KaiTi" panose="02010609060101010101" pitchFamily="49" charset="-122"/>
              <a:cs typeface="Arial" panose="020B0604020202020204" pitchFamily="34" charset="0"/>
            </a:endParaRPr>
          </a:p>
          <a:p>
            <a:r>
              <a:rPr lang="zh-TW" altLang="en-US" sz="2400" b="1" i="0" u="none" strike="noStrike" baseline="0" dirty="0">
                <a:solidFill>
                  <a:schemeClr val="tx2"/>
                </a:solidFill>
                <a:latin typeface="KaiTi" panose="02010609060101010101" pitchFamily="49" charset="-122"/>
                <a:ea typeface="KaiTi" panose="02010609060101010101" pitchFamily="49" charset="-122"/>
              </a:rPr>
              <a:t>请注意，本篇在这短短的十一节中，神的名一共提了十九次之多。</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25</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412776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904" y="154726"/>
            <a:ext cx="7513983" cy="332291"/>
          </a:xfrm>
        </p:spPr>
        <p:txBody>
          <a:bodyPr>
            <a:normAutofit fontScale="90000"/>
          </a:bodyPr>
          <a:lstStyle/>
          <a:p>
            <a:pPr algn="ctr"/>
            <a:r>
              <a:rPr lang="zh-CN" altLang="en-US" sz="2000" dirty="0">
                <a:latin typeface="DengXian" panose="02010600030101010101" pitchFamily="2" charset="-122"/>
                <a:ea typeface="DengXian" panose="02010600030101010101" pitchFamily="2" charset="-122"/>
              </a:rPr>
              <a:t>诗篇 第</a:t>
            </a:r>
            <a:r>
              <a:rPr lang="en-US" altLang="zh-CN" sz="2000" dirty="0">
                <a:latin typeface="DengXian" panose="02010600030101010101" pitchFamily="2" charset="-122"/>
                <a:ea typeface="DengXian" panose="02010600030101010101" pitchFamily="2" charset="-122"/>
              </a:rPr>
              <a:t>60-65</a:t>
            </a:r>
            <a:r>
              <a:rPr lang="zh-CN" altLang="en-US" sz="2000" dirty="0">
                <a:latin typeface="DengXian" panose="02010600030101010101" pitchFamily="2" charset="-122"/>
                <a:ea typeface="DengXian" panose="02010600030101010101" pitchFamily="2" charset="-122"/>
              </a:rPr>
              <a:t>，</a:t>
            </a:r>
            <a:r>
              <a:rPr lang="en-US" altLang="zh-CN" sz="2000" dirty="0">
                <a:latin typeface="DengXian" panose="02010600030101010101" pitchFamily="2" charset="-122"/>
                <a:ea typeface="DengXian" panose="02010600030101010101" pitchFamily="2" charset="-122"/>
              </a:rPr>
              <a:t>69-70</a:t>
            </a:r>
            <a:r>
              <a:rPr lang="zh-CN" altLang="en-US" sz="2000" dirty="0">
                <a:latin typeface="DengXian" panose="02010600030101010101" pitchFamily="2" charset="-122"/>
                <a:ea typeface="DengXian" panose="02010600030101010101" pitchFamily="2" charset="-122"/>
              </a:rPr>
              <a:t>篇 大卫的诗</a:t>
            </a:r>
            <a:endParaRPr lang="en-US" sz="20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7"/>
            <a:ext cx="11236166" cy="5778457"/>
          </a:xfrm>
        </p:spPr>
        <p:txBody>
          <a:bodyPr>
            <a:normAutofit/>
          </a:bodyPr>
          <a:lstStyle/>
          <a:p>
            <a:r>
              <a:rPr lang="zh-CN" altLang="en-US" sz="2400" b="1" dirty="0">
                <a:latin typeface="KaiTi" panose="02010609060101010101" pitchFamily="49" charset="-122"/>
                <a:ea typeface="KaiTi" panose="02010609060101010101" pitchFamily="49" charset="-122"/>
              </a:rPr>
              <a:t> </a:t>
            </a:r>
            <a:r>
              <a:rPr lang="en-US" altLang="zh-CN" sz="2400" b="1" dirty="0">
                <a:latin typeface="KaiTi" panose="02010609060101010101" pitchFamily="49" charset="-122"/>
                <a:ea typeface="KaiTi" panose="02010609060101010101" pitchFamily="49" charset="-122"/>
              </a:rPr>
              <a:t>60</a:t>
            </a:r>
            <a:r>
              <a:rPr lang="zh-CN" altLang="en-US" sz="2400" b="1" dirty="0">
                <a:latin typeface="KaiTi" panose="02010609060101010101" pitchFamily="49" charset="-122"/>
                <a:ea typeface="KaiTi" panose="02010609060101010101" pitchFamily="49" charset="-122"/>
              </a:rPr>
              <a:t>篇     靠神得胜                （</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祷告诗</a:t>
            </a:r>
            <a:r>
              <a:rPr lang="zh-CN" altLang="en-US" sz="2400" b="1" dirty="0">
                <a:latin typeface="KaiTi" panose="02010609060101010101" pitchFamily="49" charset="-122"/>
                <a:ea typeface="KaiTi" panose="02010609060101010101" pitchFamily="49" charset="-122"/>
              </a:rPr>
              <a:t>）</a:t>
            </a:r>
            <a:endParaRPr lang="en-US" altLang="zh-CN" sz="2400" b="1" dirty="0">
              <a:latin typeface="KaiTi" panose="02010609060101010101" pitchFamily="49" charset="-122"/>
              <a:ea typeface="KaiTi" panose="02010609060101010101" pitchFamily="49" charset="-122"/>
            </a:endParaRPr>
          </a:p>
          <a:p>
            <a:r>
              <a:rPr lang="en-US" altLang="zh-CN" sz="2400" b="1" dirty="0">
                <a:latin typeface="KaiTi" panose="02010609060101010101" pitchFamily="49" charset="-122"/>
                <a:ea typeface="KaiTi" panose="02010609060101010101" pitchFamily="49" charset="-122"/>
              </a:rPr>
              <a:t> 61</a:t>
            </a:r>
            <a:r>
              <a:rPr lang="zh-CN" altLang="en-US" sz="2400" b="1" dirty="0">
                <a:latin typeface="KaiTi" panose="02010609060101010101" pitchFamily="49" charset="-122"/>
                <a:ea typeface="KaiTi" panose="02010609060101010101" pitchFamily="49" charset="-122"/>
              </a:rPr>
              <a:t>篇     神是避难所              （</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祷告诗</a:t>
            </a:r>
            <a:r>
              <a:rPr lang="zh-CN" altLang="en-US" sz="2400" b="1" dirty="0">
                <a:latin typeface="KaiTi" panose="02010609060101010101" pitchFamily="49" charset="-122"/>
                <a:ea typeface="KaiTi" panose="02010609060101010101" pitchFamily="49" charset="-122"/>
              </a:rPr>
              <a:t>）</a:t>
            </a:r>
            <a:endParaRPr lang="en-US" altLang="zh-CN" sz="2400" b="1" dirty="0">
              <a:latin typeface="KaiTi" panose="02010609060101010101" pitchFamily="49" charset="-122"/>
              <a:ea typeface="KaiTi" panose="02010609060101010101" pitchFamily="49" charset="-122"/>
            </a:endParaRPr>
          </a:p>
          <a:p>
            <a:r>
              <a:rPr lang="en-US" altLang="zh-CN" sz="2400" b="1" dirty="0">
                <a:latin typeface="KaiTi" panose="02010609060101010101" pitchFamily="49" charset="-122"/>
                <a:ea typeface="KaiTi" panose="02010609060101010101" pitchFamily="49" charset="-122"/>
              </a:rPr>
              <a:t> 62</a:t>
            </a:r>
            <a:r>
              <a:rPr lang="zh-CN" altLang="en-US" sz="2400" b="1" dirty="0">
                <a:solidFill>
                  <a:schemeClr val="tx2"/>
                </a:solidFill>
                <a:latin typeface="KaiTi" panose="02010609060101010101" pitchFamily="49" charset="-122"/>
                <a:ea typeface="KaiTi" panose="02010609060101010101" pitchFamily="49" charset="-122"/>
              </a:rPr>
              <a:t>篇     </a:t>
            </a:r>
            <a:r>
              <a:rPr lang="zh-CN" altLang="en-US" sz="2400" b="1" dirty="0">
                <a:solidFill>
                  <a:schemeClr val="tx2"/>
                </a:solidFill>
                <a:latin typeface="KaiTi" panose="02010609060101010101" pitchFamily="49" charset="-122"/>
                <a:ea typeface="KaiTi" panose="02010609060101010101" pitchFamily="49" charset="-122"/>
                <a:cs typeface="Arial" panose="020B0604020202020204" pitchFamily="34" charset="0"/>
              </a:rPr>
              <a:t>默默等候神</a:t>
            </a:r>
            <a:r>
              <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              </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（祷告诗）</a:t>
            </a:r>
            <a:endParaRPr lang="en-US" altLang="zh-CN" sz="2400" b="1" dirty="0">
              <a:solidFill>
                <a:schemeClr val="tx2"/>
              </a:solidFill>
              <a:latin typeface="KaiTi" panose="02010609060101010101" pitchFamily="49" charset="-122"/>
              <a:ea typeface="KaiTi" panose="02010609060101010101" pitchFamily="49" charset="-122"/>
            </a:endParaRPr>
          </a:p>
          <a:p>
            <a:r>
              <a:rPr lang="en-US" altLang="zh-CN" sz="2400" b="1" dirty="0">
                <a:latin typeface="KaiTi" panose="02010609060101010101" pitchFamily="49" charset="-122"/>
                <a:ea typeface="KaiTi" panose="02010609060101010101" pitchFamily="49" charset="-122"/>
              </a:rPr>
              <a:t> 63</a:t>
            </a:r>
            <a:r>
              <a:rPr lang="zh-CN" altLang="en-US" sz="2400" b="1" dirty="0">
                <a:solidFill>
                  <a:schemeClr val="tx2"/>
                </a:solidFill>
                <a:latin typeface="KaiTi" panose="02010609060101010101" pitchFamily="49" charset="-122"/>
                <a:ea typeface="KaiTi" panose="02010609060101010101" pitchFamily="49" charset="-122"/>
              </a:rPr>
              <a:t>篇     </a:t>
            </a:r>
            <a:r>
              <a:rPr lang="zh-CN" sz="2400" b="1" dirty="0">
                <a:solidFill>
                  <a:schemeClr val="tx2"/>
                </a:solidFill>
                <a:effectLst/>
                <a:ea typeface="KaiTi" panose="02010609060101010101" pitchFamily="49" charset="-122"/>
                <a:cs typeface="Arial" panose="020B0604020202020204" pitchFamily="34" charset="0"/>
              </a:rPr>
              <a:t>患难中渴慕神</a:t>
            </a:r>
            <a:r>
              <a:rPr lang="en-US" altLang="zh-CN" sz="2400" b="1" dirty="0">
                <a:solidFill>
                  <a:schemeClr val="tx2"/>
                </a:solidFill>
                <a:effectLst/>
                <a:ea typeface="KaiTi" panose="02010609060101010101" pitchFamily="49" charset="-122"/>
                <a:cs typeface="Arial" panose="020B0604020202020204" pitchFamily="34" charset="0"/>
              </a:rPr>
              <a:t>                             </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（祷告诗）</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r>
              <a:rPr lang="en-US" altLang="zh-CN" sz="2400" b="1" dirty="0">
                <a:latin typeface="KaiTi" panose="02010609060101010101" pitchFamily="49" charset="-122"/>
                <a:ea typeface="KaiTi" panose="02010609060101010101" pitchFamily="49" charset="-122"/>
              </a:rPr>
              <a:t> 64</a:t>
            </a:r>
            <a:r>
              <a:rPr lang="zh-CN" altLang="en-US" sz="2400" b="1" dirty="0">
                <a:solidFill>
                  <a:schemeClr val="tx2"/>
                </a:solidFill>
                <a:latin typeface="KaiTi" panose="02010609060101010101" pitchFamily="49" charset="-122"/>
                <a:ea typeface="KaiTi" panose="02010609060101010101" pitchFamily="49" charset="-122"/>
              </a:rPr>
              <a:t>篇     </a:t>
            </a:r>
            <a:r>
              <a:rPr lang="zh-CN" altLang="en-US" sz="2400" b="1" dirty="0">
                <a:solidFill>
                  <a:schemeClr val="tx2"/>
                </a:solidFill>
                <a:latin typeface="KaiTi" panose="02010609060101010101" pitchFamily="49" charset="-122"/>
                <a:ea typeface="KaiTi" panose="02010609060101010101" pitchFamily="49" charset="-122"/>
                <a:cs typeface="Arial" panose="020B0604020202020204" pitchFamily="34" charset="0"/>
              </a:rPr>
              <a:t>求</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神保护                （祷告诗）</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r>
              <a:rPr lang="en-US" altLang="zh-CN" sz="2400" b="1" dirty="0">
                <a:latin typeface="KaiTi" panose="02010609060101010101" pitchFamily="49" charset="-122"/>
                <a:ea typeface="KaiTi" panose="02010609060101010101" pitchFamily="49" charset="-122"/>
              </a:rPr>
              <a:t> 65</a:t>
            </a:r>
            <a:r>
              <a:rPr lang="zh-CN" altLang="en-US" sz="2400" b="1" dirty="0">
                <a:solidFill>
                  <a:schemeClr val="tx2"/>
                </a:solidFill>
                <a:latin typeface="KaiTi" panose="02010609060101010101" pitchFamily="49" charset="-122"/>
                <a:ea typeface="KaiTi" panose="02010609060101010101" pitchFamily="49" charset="-122"/>
              </a:rPr>
              <a:t>篇     赞美</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神的恩典            （</a:t>
            </a:r>
            <a:r>
              <a:rPr lang="zh-CN" altLang="en-US" sz="2400" b="1" dirty="0">
                <a:solidFill>
                  <a:schemeClr val="tx2"/>
                </a:solidFill>
                <a:latin typeface="KaiTi" panose="02010609060101010101" pitchFamily="49" charset="-122"/>
                <a:ea typeface="KaiTi" panose="02010609060101010101" pitchFamily="49" charset="-122"/>
                <a:cs typeface="Arial" panose="020B0604020202020204" pitchFamily="34" charset="0"/>
              </a:rPr>
              <a:t>赞美</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诗）</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r>
              <a:rPr lang="en-US" altLang="zh-CN" sz="2400" b="1" dirty="0">
                <a:latin typeface="KaiTi" panose="02010609060101010101" pitchFamily="49" charset="-122"/>
                <a:ea typeface="KaiTi" panose="02010609060101010101" pitchFamily="49" charset="-122"/>
              </a:rPr>
              <a:t> 69</a:t>
            </a:r>
            <a:r>
              <a:rPr lang="zh-CN" altLang="en-US" sz="2400" b="1" dirty="0">
                <a:solidFill>
                  <a:schemeClr val="tx2"/>
                </a:solidFill>
                <a:latin typeface="KaiTi" panose="02010609060101010101" pitchFamily="49" charset="-122"/>
                <a:ea typeface="KaiTi" panose="02010609060101010101" pitchFamily="49" charset="-122"/>
              </a:rPr>
              <a:t>篇     苦难中的哀求</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            （哀求祷告诗）</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r>
              <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 70</a:t>
            </a:r>
            <a:r>
              <a:rPr lang="zh-CN" altLang="en-US" sz="2400" b="1" dirty="0">
                <a:solidFill>
                  <a:schemeClr val="tx2"/>
                </a:solidFill>
                <a:latin typeface="KaiTi" panose="02010609060101010101" pitchFamily="49" charset="-122"/>
                <a:ea typeface="KaiTi" panose="02010609060101010101" pitchFamily="49" charset="-122"/>
              </a:rPr>
              <a:t>篇     求</a:t>
            </a:r>
            <a:r>
              <a:rPr lang="zh-CN" altLang="en-US"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rPr>
              <a:t>神快拯救              （祷告诗）</a:t>
            </a:r>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endParaRPr lang="en-US" altLang="zh-CN" sz="2400" b="1" dirty="0">
              <a:solidFill>
                <a:schemeClr val="tx2"/>
              </a:solidFill>
              <a:effectLst/>
              <a:latin typeface="KaiTi" panose="02010609060101010101" pitchFamily="49" charset="-122"/>
              <a:ea typeface="KaiTi" panose="02010609060101010101" pitchFamily="49" charset="-122"/>
              <a:cs typeface="Arial" panose="020B0604020202020204" pitchFamily="34" charset="0"/>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2400" b="1" dirty="0">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26</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757747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312" y="154726"/>
            <a:ext cx="9350839" cy="292535"/>
          </a:xfrm>
        </p:spPr>
        <p:txBody>
          <a:bodyPr>
            <a:normAutofit fontScale="90000"/>
          </a:bodyPr>
          <a:lstStyle/>
          <a:p>
            <a:pPr algn="ctr"/>
            <a:r>
              <a:rPr lang="zh-CN" altLang="en-US" sz="2000" dirty="0">
                <a:latin typeface="DengXian" panose="02010600030101010101" pitchFamily="2" charset="-122"/>
                <a:ea typeface="DengXian" panose="02010600030101010101" pitchFamily="2" charset="-122"/>
              </a:rPr>
              <a:t>诗篇 第</a:t>
            </a:r>
            <a:r>
              <a:rPr lang="en-US" altLang="zh-CN" sz="2000" dirty="0">
                <a:latin typeface="DengXian" panose="02010600030101010101" pitchFamily="2" charset="-122"/>
                <a:ea typeface="DengXian" panose="02010600030101010101" pitchFamily="2" charset="-122"/>
              </a:rPr>
              <a:t>63</a:t>
            </a:r>
            <a:r>
              <a:rPr lang="zh-CN" altLang="en-US" sz="2000" dirty="0">
                <a:latin typeface="DengXian" panose="02010600030101010101" pitchFamily="2" charset="-122"/>
                <a:ea typeface="DengXian" panose="02010600030101010101" pitchFamily="2" charset="-122"/>
              </a:rPr>
              <a:t>篇</a:t>
            </a:r>
            <a:endParaRPr lang="en-US" sz="20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marL="0" indent="0">
              <a:buNone/>
            </a:pPr>
            <a:r>
              <a:rPr lang="zh-CN" altLang="en-US" sz="2400" b="1" cap="all" dirty="0">
                <a:solidFill>
                  <a:schemeClr val="tx2"/>
                </a:solidFill>
                <a:effectLst/>
                <a:latin typeface="KaiTi" panose="02010609060101010101" pitchFamily="49" charset="-122"/>
                <a:ea typeface="KaiTi" panose="02010609060101010101" pitchFamily="49" charset="-122"/>
              </a:rPr>
              <a:t>           （大卫在犹大旷野的时候，作了这诗。）</a:t>
            </a:r>
            <a:endParaRPr lang="en-US" altLang="zh-CN" sz="2400" b="1" cap="all" dirty="0">
              <a:solidFill>
                <a:schemeClr val="tx2"/>
              </a:solidFill>
              <a:effectLst/>
              <a:latin typeface="KaiTi" panose="02010609060101010101" pitchFamily="49" charset="-122"/>
              <a:ea typeface="KaiTi" panose="02010609060101010101" pitchFamily="49" charset="-122"/>
            </a:endParaRPr>
          </a:p>
          <a:p>
            <a:pPr marL="0" indent="0">
              <a:buNone/>
            </a:pPr>
            <a:r>
              <a:rPr lang="en-US" altLang="zh-CN" sz="2400" b="1" baseline="30000" dirty="0">
                <a:solidFill>
                  <a:schemeClr val="tx2"/>
                </a:solidFill>
                <a:effectLst/>
                <a:latin typeface="KaiTi" panose="02010609060101010101" pitchFamily="49" charset="-122"/>
                <a:ea typeface="KaiTi" panose="02010609060101010101" pitchFamily="49" charset="-122"/>
              </a:rPr>
              <a:t>1</a:t>
            </a:r>
            <a:r>
              <a:rPr lang="zh-CN" altLang="en-US" sz="2400" b="1" dirty="0">
                <a:solidFill>
                  <a:schemeClr val="tx2"/>
                </a:solidFill>
                <a:effectLst/>
                <a:latin typeface="KaiTi" panose="02010609060101010101" pitchFamily="49" charset="-122"/>
                <a:ea typeface="KaiTi" panose="02010609060101010101" pitchFamily="49" charset="-122"/>
              </a:rPr>
              <a:t>神啊，你是我的神，我要切切地寻求你。在干旱疲乏无水之地，我渴想你，我的心切慕你。</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2 </a:t>
            </a:r>
            <a:r>
              <a:rPr lang="zh-CN" altLang="en-US" sz="2400" b="1" dirty="0">
                <a:solidFill>
                  <a:schemeClr val="tx2"/>
                </a:solidFill>
                <a:effectLst/>
                <a:latin typeface="KaiTi" panose="02010609060101010101" pitchFamily="49" charset="-122"/>
                <a:ea typeface="KaiTi" panose="02010609060101010101" pitchFamily="49" charset="-122"/>
              </a:rPr>
              <a:t>我在圣所中曾如此瞻仰你，为要见你的能力和你的荣耀。</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3 </a:t>
            </a:r>
            <a:r>
              <a:rPr lang="zh-CN" altLang="en-US" sz="2400" b="1" dirty="0">
                <a:solidFill>
                  <a:schemeClr val="tx2"/>
                </a:solidFill>
                <a:effectLst/>
                <a:latin typeface="KaiTi" panose="02010609060101010101" pitchFamily="49" charset="-122"/>
                <a:ea typeface="KaiTi" panose="02010609060101010101" pitchFamily="49" charset="-122"/>
              </a:rPr>
              <a:t>因你的慈爱比生命更好，我的嘴唇要颂赞你。</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4 </a:t>
            </a:r>
            <a:r>
              <a:rPr lang="zh-CN" altLang="en-US" sz="2400" b="1" dirty="0">
                <a:solidFill>
                  <a:schemeClr val="tx2"/>
                </a:solidFill>
                <a:effectLst/>
                <a:latin typeface="KaiTi" panose="02010609060101010101" pitchFamily="49" charset="-122"/>
                <a:ea typeface="KaiTi" panose="02010609060101010101" pitchFamily="49" charset="-122"/>
              </a:rPr>
              <a:t>我还活的时候，要这样称颂你。我要奉你的名举手。</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5 </a:t>
            </a:r>
            <a:r>
              <a:rPr lang="zh-CN" altLang="en-US" sz="2400" b="1" dirty="0">
                <a:solidFill>
                  <a:schemeClr val="tx2"/>
                </a:solidFill>
                <a:effectLst/>
                <a:latin typeface="KaiTi" panose="02010609060101010101" pitchFamily="49" charset="-122"/>
                <a:ea typeface="KaiTi" panose="02010609060101010101" pitchFamily="49" charset="-122"/>
              </a:rPr>
              <a:t>我在床上记念你，在夜更的时候思想你，我的心就像饱足了骨髓肥油。我也要以欢乐的嘴唇赞美你。</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6</a:t>
            </a:r>
          </a:p>
          <a:p>
            <a:pPr marL="0" indent="0">
              <a:buNone/>
            </a:pPr>
            <a:r>
              <a:rPr lang="en-US" altLang="zh-CN" sz="2400" b="1" baseline="30000" dirty="0">
                <a:solidFill>
                  <a:schemeClr val="tx2"/>
                </a:solidFill>
                <a:effectLst/>
                <a:latin typeface="KaiTi" panose="02010609060101010101" pitchFamily="49" charset="-122"/>
                <a:ea typeface="KaiTi" panose="02010609060101010101" pitchFamily="49" charset="-122"/>
              </a:rPr>
              <a:t>7 </a:t>
            </a:r>
            <a:r>
              <a:rPr lang="zh-CN" altLang="en-US" sz="2400" b="1" dirty="0">
                <a:solidFill>
                  <a:schemeClr val="tx2"/>
                </a:solidFill>
                <a:effectLst/>
                <a:latin typeface="KaiTi" panose="02010609060101010101" pitchFamily="49" charset="-122"/>
                <a:ea typeface="KaiTi" panose="02010609060101010101" pitchFamily="49" charset="-122"/>
              </a:rPr>
              <a:t>因为你曾帮助我，我就在你翅膀的荫下欢呼。</a:t>
            </a:r>
            <a:br>
              <a:rPr lang="zh-CN" altLang="en-US" sz="2400" b="1" dirty="0">
                <a:solidFill>
                  <a:schemeClr val="tx2"/>
                </a:solidFill>
                <a:effectLst/>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8 </a:t>
            </a:r>
            <a:r>
              <a:rPr lang="zh-CN" altLang="en-US" sz="2400" b="1" dirty="0">
                <a:solidFill>
                  <a:schemeClr val="tx2"/>
                </a:solidFill>
                <a:effectLst/>
                <a:latin typeface="KaiTi" panose="02010609060101010101" pitchFamily="49" charset="-122"/>
                <a:ea typeface="KaiTi" panose="02010609060101010101" pitchFamily="49" charset="-122"/>
              </a:rPr>
              <a:t>我心紧紧的跟随你。你的右手扶持我。</a:t>
            </a:r>
            <a:br>
              <a:rPr lang="zh-CN" altLang="en-US" sz="2400" b="1" dirty="0">
                <a:solidFill>
                  <a:schemeClr val="tx2"/>
                </a:solidFill>
                <a:effectLst/>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9 </a:t>
            </a:r>
            <a:r>
              <a:rPr lang="zh-CN" altLang="en-US" sz="2400" b="1" dirty="0">
                <a:solidFill>
                  <a:schemeClr val="tx2"/>
                </a:solidFill>
                <a:effectLst/>
                <a:latin typeface="KaiTi" panose="02010609060101010101" pitchFamily="49" charset="-122"/>
                <a:ea typeface="KaiTi" panose="02010609060101010101" pitchFamily="49" charset="-122"/>
              </a:rPr>
              <a:t>但那些寻索要灭我命的人，必往地底下去。</a:t>
            </a:r>
            <a:br>
              <a:rPr lang="zh-CN" altLang="en-US" sz="2400" b="1" dirty="0">
                <a:solidFill>
                  <a:schemeClr val="tx2"/>
                </a:solidFill>
                <a:effectLst/>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10 </a:t>
            </a:r>
            <a:r>
              <a:rPr lang="zh-CN" altLang="en-US" sz="2400" b="1" dirty="0">
                <a:solidFill>
                  <a:schemeClr val="tx2"/>
                </a:solidFill>
                <a:effectLst/>
                <a:latin typeface="KaiTi" panose="02010609060101010101" pitchFamily="49" charset="-122"/>
                <a:ea typeface="KaiTi" panose="02010609060101010101" pitchFamily="49" charset="-122"/>
              </a:rPr>
              <a:t>他们必被刀剑所杀，被野狗所吃。</a:t>
            </a:r>
            <a:br>
              <a:rPr lang="zh-CN" altLang="en-US" sz="2400" b="1" dirty="0">
                <a:solidFill>
                  <a:schemeClr val="tx2"/>
                </a:solidFill>
                <a:effectLst/>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11 </a:t>
            </a:r>
            <a:r>
              <a:rPr lang="zh-CN" altLang="en-US" sz="2400" b="1" dirty="0">
                <a:solidFill>
                  <a:schemeClr val="tx2"/>
                </a:solidFill>
                <a:effectLst/>
                <a:latin typeface="KaiTi" panose="02010609060101010101" pitchFamily="49" charset="-122"/>
                <a:ea typeface="KaiTi" panose="02010609060101010101" pitchFamily="49" charset="-122"/>
              </a:rPr>
              <a:t>但是王必因神欢喜。凡指着他发誓的，必要夸口。因为说谎之人的口，必被塞住。</a:t>
            </a:r>
          </a:p>
          <a:p>
            <a:pPr marL="0" indent="0">
              <a:buNone/>
            </a:pPr>
            <a:endParaRPr lang="en-US" altLang="zh-CN" sz="20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27</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883355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312" y="154726"/>
            <a:ext cx="9350839" cy="292535"/>
          </a:xfrm>
        </p:spPr>
        <p:txBody>
          <a:bodyPr>
            <a:normAutofit fontScale="90000"/>
          </a:bodyPr>
          <a:lstStyle/>
          <a:p>
            <a:pPr algn="ctr"/>
            <a:r>
              <a:rPr lang="zh-CN" altLang="en-US" sz="2000" dirty="0">
                <a:latin typeface="DengXian" panose="02010600030101010101" pitchFamily="2" charset="-122"/>
                <a:ea typeface="DengXian" panose="02010600030101010101" pitchFamily="2" charset="-122"/>
              </a:rPr>
              <a:t>诗篇 第</a:t>
            </a:r>
            <a:r>
              <a:rPr lang="en-US" altLang="zh-CN" sz="2000" dirty="0">
                <a:latin typeface="DengXian" panose="02010600030101010101" pitchFamily="2" charset="-122"/>
                <a:ea typeface="DengXian" panose="02010600030101010101" pitchFamily="2" charset="-122"/>
              </a:rPr>
              <a:t>63</a:t>
            </a:r>
            <a:r>
              <a:rPr lang="zh-CN" altLang="en-US" sz="2000" dirty="0">
                <a:latin typeface="DengXian" panose="02010600030101010101" pitchFamily="2" charset="-122"/>
                <a:ea typeface="DengXian" panose="02010600030101010101" pitchFamily="2" charset="-122"/>
              </a:rPr>
              <a:t>篇</a:t>
            </a:r>
            <a:endParaRPr lang="en-US" sz="20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algn="l"/>
            <a:r>
              <a:rPr lang="zh-CN" altLang="en-US" sz="2400" b="1" cap="all" dirty="0">
                <a:solidFill>
                  <a:schemeClr val="tx2"/>
                </a:solidFill>
                <a:latin typeface="KaiTi" panose="02010609060101010101" pitchFamily="49" charset="-122"/>
                <a:ea typeface="KaiTi" panose="02010609060101010101" pitchFamily="49" charset="-122"/>
              </a:rPr>
              <a:t>背景：</a:t>
            </a:r>
            <a:r>
              <a:rPr lang="zh-TW" altLang="en-US" sz="2400" b="1" i="0" u="none" strike="noStrike" baseline="0" dirty="0">
                <a:solidFill>
                  <a:schemeClr val="tx2"/>
                </a:solidFill>
                <a:latin typeface="KaiTi" panose="02010609060101010101" pitchFamily="49" charset="-122"/>
                <a:ea typeface="KaiTi" panose="02010609060101010101" pitchFamily="49" charset="-122"/>
              </a:rPr>
              <a:t>诗篇</a:t>
            </a:r>
            <a:r>
              <a:rPr lang="en-US" altLang="zh-TW" sz="2400" b="1" i="0" u="none" strike="noStrike" baseline="0" dirty="0">
                <a:solidFill>
                  <a:schemeClr val="tx2"/>
                </a:solidFill>
                <a:latin typeface="KaiTi" panose="02010609060101010101" pitchFamily="49" charset="-122"/>
                <a:ea typeface="KaiTi" panose="02010609060101010101" pitchFamily="49" charset="-122"/>
              </a:rPr>
              <a:t>63</a:t>
            </a:r>
            <a:r>
              <a:rPr lang="zh-CN" altLang="en-US" sz="2400" b="1" i="0" u="none" strike="noStrike" baseline="0" dirty="0">
                <a:solidFill>
                  <a:schemeClr val="tx2"/>
                </a:solidFill>
                <a:latin typeface="KaiTi" panose="02010609060101010101" pitchFamily="49" charset="-122"/>
                <a:ea typeface="KaiTi" panose="02010609060101010101" pitchFamily="49" charset="-122"/>
              </a:rPr>
              <a:t>篇是在</a:t>
            </a:r>
            <a:r>
              <a:rPr lang="zh-TW" altLang="en-US" sz="2400" b="1" i="0" u="none" strike="noStrike" baseline="0" dirty="0">
                <a:solidFill>
                  <a:schemeClr val="tx2"/>
                </a:solidFill>
                <a:latin typeface="KaiTi" panose="02010609060101010101" pitchFamily="49" charset="-122"/>
                <a:ea typeface="KaiTi" panose="02010609060101010101" pitchFamily="49" charset="-122"/>
              </a:rPr>
              <a:t>押沙龙叛乱时期，</a:t>
            </a:r>
            <a:r>
              <a:rPr lang="zh-CN" altLang="en-US" sz="2400" b="1" i="0" u="none" strike="noStrike" baseline="0" dirty="0">
                <a:solidFill>
                  <a:schemeClr val="tx2"/>
                </a:solidFill>
                <a:latin typeface="KaiTi" panose="02010609060101010101" pitchFamily="49" charset="-122"/>
                <a:ea typeface="KaiTi" panose="02010609060101010101" pitchFamily="49" charset="-122"/>
              </a:rPr>
              <a:t>大卫</a:t>
            </a:r>
            <a:r>
              <a:rPr lang="zh-TW" altLang="en-US" sz="2400" b="1" i="0" u="none" strike="noStrike" baseline="0" dirty="0">
                <a:solidFill>
                  <a:schemeClr val="tx2"/>
                </a:solidFill>
                <a:latin typeface="KaiTi" panose="02010609060101010101" pitchFamily="49" charset="-122"/>
                <a:ea typeface="KaiTi" panose="02010609060101010101" pitchFamily="49" charset="-122"/>
              </a:rPr>
              <a:t>逃到犹大旷野的时候写的 </a:t>
            </a:r>
            <a:r>
              <a:rPr lang="en-US" altLang="zh-TW" sz="2400" b="1" i="0" u="none" strike="noStrike" baseline="0" dirty="0">
                <a:solidFill>
                  <a:schemeClr val="tx2"/>
                </a:solidFill>
                <a:latin typeface="KaiTi" panose="02010609060101010101" pitchFamily="49" charset="-122"/>
                <a:ea typeface="KaiTi" panose="02010609060101010101" pitchFamily="49" charset="-122"/>
              </a:rPr>
              <a:t>(</a:t>
            </a:r>
            <a:r>
              <a:rPr lang="zh-TW" altLang="en-US" sz="2400" b="1" i="0" u="none" strike="noStrike" baseline="0" dirty="0">
                <a:solidFill>
                  <a:schemeClr val="tx2"/>
                </a:solidFill>
                <a:latin typeface="KaiTi" panose="02010609060101010101" pitchFamily="49" charset="-122"/>
                <a:ea typeface="KaiTi" panose="02010609060101010101" pitchFamily="49" charset="-122"/>
              </a:rPr>
              <a:t>撒下</a:t>
            </a:r>
            <a:r>
              <a:rPr lang="en-US" altLang="zh-TW" sz="2400" b="1" i="0" u="none" strike="noStrike" baseline="0" dirty="0">
                <a:solidFill>
                  <a:schemeClr val="tx2"/>
                </a:solidFill>
                <a:latin typeface="KaiTi" panose="02010609060101010101" pitchFamily="49" charset="-122"/>
                <a:ea typeface="KaiTi" panose="02010609060101010101" pitchFamily="49" charset="-122"/>
              </a:rPr>
              <a:t>15-18</a:t>
            </a:r>
            <a:r>
              <a:rPr lang="zh-TW" altLang="en-US" sz="2400" b="1" i="0" u="none" strike="noStrike" baseline="0" dirty="0">
                <a:solidFill>
                  <a:schemeClr val="tx2"/>
                </a:solidFill>
                <a:latin typeface="KaiTi" panose="02010609060101010101" pitchFamily="49" charset="-122"/>
                <a:ea typeface="KaiTi" panose="02010609060101010101" pitchFamily="49" charset="-122"/>
              </a:rPr>
              <a:t>章</a:t>
            </a:r>
            <a:r>
              <a:rPr lang="en-US" altLang="zh-TW" sz="2400" b="1" i="0" u="none" strike="noStrike" baseline="0" dirty="0">
                <a:solidFill>
                  <a:schemeClr val="tx2"/>
                </a:solidFill>
                <a:latin typeface="KaiTi" panose="02010609060101010101" pitchFamily="49" charset="-122"/>
                <a:ea typeface="KaiTi" panose="02010609060101010101" pitchFamily="49" charset="-122"/>
              </a:rPr>
              <a:t>)</a:t>
            </a:r>
            <a:r>
              <a:rPr lang="zh-TW" altLang="en-US" sz="2400" b="1" i="0" u="none" strike="noStrike" baseline="0" dirty="0">
                <a:solidFill>
                  <a:schemeClr val="tx2"/>
                </a:solidFill>
                <a:latin typeface="KaiTi" panose="02010609060101010101" pitchFamily="49" charset="-122"/>
                <a:ea typeface="KaiTi" panose="02010609060101010101" pitchFamily="49" charset="-122"/>
              </a:rPr>
              <a:t>。</a:t>
            </a:r>
            <a:endParaRPr lang="en-US" altLang="zh-TW" sz="2400" b="1" i="0" u="none" strike="noStrike" baseline="0" dirty="0">
              <a:solidFill>
                <a:schemeClr val="tx2"/>
              </a:solidFill>
              <a:latin typeface="KaiTi" panose="02010609060101010101" pitchFamily="49" charset="-122"/>
              <a:ea typeface="KaiTi" panose="02010609060101010101" pitchFamily="49" charset="-122"/>
            </a:endParaRPr>
          </a:p>
          <a:p>
            <a:pPr algn="l"/>
            <a:endParaRPr lang="en-US" altLang="zh-TW" sz="2400" b="1" i="0" u="none" strike="noStrike" baseline="0" dirty="0">
              <a:solidFill>
                <a:schemeClr val="tx2"/>
              </a:solidFill>
              <a:latin typeface="KaiTi" panose="02010609060101010101" pitchFamily="49" charset="-122"/>
              <a:ea typeface="KaiTi" panose="02010609060101010101" pitchFamily="49" charset="-122"/>
            </a:endParaRPr>
          </a:p>
          <a:p>
            <a:pPr algn="l"/>
            <a:r>
              <a:rPr lang="zh-CN" altLang="en-US" sz="2400" b="1" dirty="0">
                <a:solidFill>
                  <a:schemeClr val="tx2"/>
                </a:solidFill>
                <a:latin typeface="KaiTi" panose="02010609060101010101" pitchFamily="49" charset="-122"/>
                <a:ea typeface="KaiTi" panose="02010609060101010101" pitchFamily="49" charset="-122"/>
              </a:rPr>
              <a:t>诗篇</a:t>
            </a:r>
            <a:r>
              <a:rPr lang="en-US" altLang="zh-CN" sz="2400" b="1" dirty="0">
                <a:solidFill>
                  <a:schemeClr val="tx2"/>
                </a:solidFill>
                <a:latin typeface="KaiTi" panose="02010609060101010101" pitchFamily="49" charset="-122"/>
                <a:ea typeface="KaiTi" panose="02010609060101010101" pitchFamily="49" charset="-122"/>
              </a:rPr>
              <a:t>63</a:t>
            </a:r>
            <a:r>
              <a:rPr lang="zh-CN" altLang="en-US" sz="2400" b="1" dirty="0">
                <a:solidFill>
                  <a:schemeClr val="tx2"/>
                </a:solidFill>
                <a:latin typeface="KaiTi" panose="02010609060101010101" pitchFamily="49" charset="-122"/>
                <a:ea typeface="KaiTi" panose="02010609060101010101" pitchFamily="49" charset="-122"/>
              </a:rPr>
              <a:t>篇可以分为</a:t>
            </a:r>
            <a:r>
              <a:rPr lang="en-US" altLang="zh-CN" sz="2400" b="1" dirty="0">
                <a:solidFill>
                  <a:schemeClr val="tx2"/>
                </a:solidFill>
                <a:latin typeface="KaiTi" panose="02010609060101010101" pitchFamily="49" charset="-122"/>
                <a:ea typeface="KaiTi" panose="02010609060101010101" pitchFamily="49" charset="-122"/>
              </a:rPr>
              <a:t>3</a:t>
            </a:r>
            <a:r>
              <a:rPr lang="zh-CN" altLang="en-US" sz="2400" b="1" dirty="0">
                <a:solidFill>
                  <a:schemeClr val="tx2"/>
                </a:solidFill>
                <a:latin typeface="KaiTi" panose="02010609060101010101" pitchFamily="49" charset="-122"/>
                <a:ea typeface="KaiTi" panose="02010609060101010101" pitchFamily="49" charset="-122"/>
              </a:rPr>
              <a:t>段：</a:t>
            </a:r>
            <a:endParaRPr lang="en-US" altLang="zh-CN" sz="2400" b="1" dirty="0">
              <a:solidFill>
                <a:schemeClr val="tx2"/>
              </a:solidFill>
              <a:latin typeface="KaiTi" panose="02010609060101010101" pitchFamily="49" charset="-122"/>
              <a:ea typeface="KaiTi" panose="02010609060101010101" pitchFamily="49" charset="-122"/>
            </a:endParaRPr>
          </a:p>
          <a:p>
            <a:pPr marL="0" indent="0" algn="l">
              <a:buNone/>
            </a:pPr>
            <a:r>
              <a:rPr lang="en-US" altLang="zh-CN" sz="2400" b="1" dirty="0">
                <a:solidFill>
                  <a:schemeClr val="tx2"/>
                </a:solidFill>
                <a:latin typeface="KaiTi" panose="02010609060101010101" pitchFamily="49" charset="-122"/>
                <a:ea typeface="KaiTi" panose="02010609060101010101" pitchFamily="49" charset="-122"/>
              </a:rPr>
              <a:t>  </a:t>
            </a:r>
            <a:r>
              <a:rPr lang="zh-CN" altLang="en-US" sz="2400" b="1" dirty="0">
                <a:solidFill>
                  <a:schemeClr val="tx2"/>
                </a:solidFill>
                <a:latin typeface="KaiTi" panose="02010609060101010101" pitchFamily="49" charset="-122"/>
                <a:ea typeface="KaiTi" panose="02010609060101010101" pitchFamily="49" charset="-122"/>
              </a:rPr>
              <a:t>（</a:t>
            </a:r>
            <a:r>
              <a:rPr lang="en-US" altLang="zh-CN" sz="2400" b="1" dirty="0">
                <a:solidFill>
                  <a:schemeClr val="tx2"/>
                </a:solidFill>
                <a:latin typeface="KaiTi" panose="02010609060101010101" pitchFamily="49" charset="-122"/>
                <a:ea typeface="KaiTi" panose="02010609060101010101" pitchFamily="49" charset="-122"/>
              </a:rPr>
              <a:t>1</a:t>
            </a:r>
            <a:r>
              <a:rPr lang="zh-CN" altLang="en-US" sz="2400" b="1" dirty="0">
                <a:solidFill>
                  <a:schemeClr val="tx2"/>
                </a:solidFill>
                <a:latin typeface="KaiTi" panose="02010609060101010101" pitchFamily="49" charset="-122"/>
                <a:ea typeface="KaiTi" panose="02010609060101010101" pitchFamily="49" charset="-122"/>
              </a:rPr>
              <a:t>）大卫</a:t>
            </a:r>
            <a:r>
              <a:rPr lang="zh-TW" altLang="en-US" sz="2400" b="1" i="0" u="none" strike="noStrike" baseline="0" dirty="0">
                <a:solidFill>
                  <a:schemeClr val="tx2"/>
                </a:solidFill>
                <a:latin typeface="KaiTi" panose="02010609060101010101" pitchFamily="49" charset="-122"/>
                <a:ea typeface="KaiTi" panose="02010609060101010101" pitchFamily="49" charset="-122"/>
              </a:rPr>
              <a:t>切慕神的心               </a:t>
            </a:r>
            <a:r>
              <a:rPr lang="zh-CN" altLang="en-US" sz="2400" b="1" i="0" u="none" strike="noStrike" baseline="0" dirty="0">
                <a:solidFill>
                  <a:schemeClr val="tx2"/>
                </a:solidFill>
                <a:latin typeface="KaiTi" panose="02010609060101010101" pitchFamily="49" charset="-122"/>
                <a:ea typeface="KaiTi" panose="02010609060101010101" pitchFamily="49" charset="-122"/>
              </a:rPr>
              <a:t>（</a:t>
            </a:r>
            <a:r>
              <a:rPr lang="en-US" altLang="zh-CN" sz="2400" b="1" i="0" u="none" strike="noStrike" baseline="0" dirty="0">
                <a:solidFill>
                  <a:schemeClr val="tx2"/>
                </a:solidFill>
                <a:latin typeface="KaiTi" panose="02010609060101010101" pitchFamily="49" charset="-122"/>
                <a:ea typeface="KaiTi" panose="02010609060101010101" pitchFamily="49" charset="-122"/>
              </a:rPr>
              <a:t>1-4</a:t>
            </a:r>
            <a:r>
              <a:rPr lang="zh-CN" altLang="en-US" sz="2400" b="1" i="0" u="none" strike="noStrike" baseline="0" dirty="0">
                <a:solidFill>
                  <a:schemeClr val="tx2"/>
                </a:solidFill>
                <a:latin typeface="KaiTi" panose="02010609060101010101" pitchFamily="49" charset="-122"/>
                <a:ea typeface="KaiTi" panose="02010609060101010101" pitchFamily="49" charset="-122"/>
              </a:rPr>
              <a:t>）</a:t>
            </a:r>
            <a:endParaRPr lang="en-US" altLang="zh-TW" sz="2400" b="1" i="0" u="none" strike="noStrike" baseline="0" dirty="0">
              <a:solidFill>
                <a:schemeClr val="tx2"/>
              </a:solidFill>
              <a:latin typeface="KaiTi" panose="02010609060101010101" pitchFamily="49" charset="-122"/>
              <a:ea typeface="KaiTi" panose="02010609060101010101" pitchFamily="49" charset="-122"/>
            </a:endParaRPr>
          </a:p>
          <a:p>
            <a:pPr marL="0" indent="0" algn="l">
              <a:buNone/>
            </a:pPr>
            <a:r>
              <a:rPr lang="en-US" altLang="zh-CN" sz="2400" dirty="0">
                <a:solidFill>
                  <a:schemeClr val="tx2"/>
                </a:solidFill>
                <a:latin typeface="KaiTi" panose="02010609060101010101" pitchFamily="49" charset="-122"/>
                <a:ea typeface="KaiTi" panose="02010609060101010101" pitchFamily="49" charset="-122"/>
              </a:rPr>
              <a:t>  </a:t>
            </a:r>
            <a:r>
              <a:rPr lang="zh-CN" altLang="en-US" sz="2400" dirty="0">
                <a:solidFill>
                  <a:schemeClr val="tx2"/>
                </a:solidFill>
                <a:latin typeface="KaiTi" panose="02010609060101010101" pitchFamily="49" charset="-122"/>
                <a:ea typeface="KaiTi" panose="02010609060101010101" pitchFamily="49" charset="-122"/>
              </a:rPr>
              <a:t>（</a:t>
            </a:r>
            <a:r>
              <a:rPr lang="en-US" altLang="zh-CN" sz="2400" dirty="0">
                <a:solidFill>
                  <a:schemeClr val="tx2"/>
                </a:solidFill>
                <a:latin typeface="KaiTi" panose="02010609060101010101" pitchFamily="49" charset="-122"/>
                <a:ea typeface="KaiTi" panose="02010609060101010101" pitchFamily="49" charset="-122"/>
              </a:rPr>
              <a:t>2</a:t>
            </a:r>
            <a:r>
              <a:rPr lang="zh-CN" altLang="en-US" sz="2400" dirty="0">
                <a:solidFill>
                  <a:schemeClr val="tx2"/>
                </a:solidFill>
                <a:latin typeface="KaiTi" panose="02010609060101010101" pitchFamily="49" charset="-122"/>
                <a:ea typeface="KaiTi" panose="02010609060101010101" pitchFamily="49" charset="-122"/>
              </a:rPr>
              <a:t>）</a:t>
            </a:r>
            <a:r>
              <a:rPr lang="zh-CN" altLang="en-US" sz="2400" b="1" dirty="0">
                <a:solidFill>
                  <a:schemeClr val="tx2"/>
                </a:solidFill>
                <a:latin typeface="KaiTi" panose="02010609060101010101" pitchFamily="49" charset="-122"/>
                <a:ea typeface="KaiTi" panose="02010609060101010101" pitchFamily="49" charset="-122"/>
              </a:rPr>
              <a:t>大卫</a:t>
            </a:r>
            <a:r>
              <a:rPr lang="zh-CN" altLang="en-US" sz="2400" b="1" i="0" u="none" strike="noStrike" baseline="0" dirty="0">
                <a:solidFill>
                  <a:schemeClr val="tx2"/>
                </a:solidFill>
                <a:latin typeface="KaiTi" panose="02010609060101010101" pitchFamily="49" charset="-122"/>
                <a:ea typeface="KaiTi" panose="02010609060101010101" pitchFamily="49" charset="-122"/>
              </a:rPr>
              <a:t>因</a:t>
            </a:r>
            <a:r>
              <a:rPr lang="zh-TW" altLang="en-US" sz="2400" b="1" i="0" u="none" strike="noStrike" baseline="0" dirty="0">
                <a:solidFill>
                  <a:schemeClr val="tx2"/>
                </a:solidFill>
                <a:latin typeface="KaiTi" panose="02010609060101010101" pitchFamily="49" charset="-122"/>
                <a:ea typeface="KaiTi" panose="02010609060101010101" pitchFamily="49" charset="-122"/>
              </a:rPr>
              <a:t>神</a:t>
            </a:r>
            <a:r>
              <a:rPr lang="zh-CN" altLang="en-US" sz="2400" b="1" dirty="0">
                <a:solidFill>
                  <a:schemeClr val="tx2"/>
                </a:solidFill>
                <a:latin typeface="KaiTi" panose="02010609060101010101" pitchFamily="49" charset="-122"/>
                <a:ea typeface="KaiTi" panose="02010609060101010101" pitchFamily="49" charset="-122"/>
              </a:rPr>
              <a:t>而</a:t>
            </a:r>
            <a:r>
              <a:rPr lang="zh-CN" altLang="en-US" sz="2400" b="1" i="0" u="none" strike="noStrike" baseline="0" dirty="0">
                <a:solidFill>
                  <a:schemeClr val="tx2"/>
                </a:solidFill>
                <a:latin typeface="KaiTi" panose="02010609060101010101" pitchFamily="49" charset="-122"/>
                <a:ea typeface="KaiTi" panose="02010609060101010101" pitchFamily="49" charset="-122"/>
              </a:rPr>
              <a:t>得饱足             （</a:t>
            </a:r>
            <a:r>
              <a:rPr lang="en-US" altLang="zh-CN" sz="2400" b="1" i="0" u="none" strike="noStrike" baseline="0" dirty="0">
                <a:solidFill>
                  <a:schemeClr val="tx2"/>
                </a:solidFill>
                <a:latin typeface="KaiTi" panose="02010609060101010101" pitchFamily="49" charset="-122"/>
                <a:ea typeface="KaiTi" panose="02010609060101010101" pitchFamily="49" charset="-122"/>
              </a:rPr>
              <a:t>5-7</a:t>
            </a:r>
            <a:r>
              <a:rPr lang="zh-CN" altLang="en-US" sz="2400" b="1" i="0" u="none" strike="noStrike" baseline="0" dirty="0">
                <a:solidFill>
                  <a:schemeClr val="tx2"/>
                </a:solidFill>
                <a:latin typeface="KaiTi" panose="02010609060101010101" pitchFamily="49" charset="-122"/>
                <a:ea typeface="KaiTi" panose="02010609060101010101" pitchFamily="49" charset="-122"/>
              </a:rPr>
              <a:t>）</a:t>
            </a:r>
            <a:endParaRPr lang="en-US" altLang="zh-TW" sz="2400" b="1" i="0" u="none" strike="noStrike" baseline="0" dirty="0">
              <a:solidFill>
                <a:schemeClr val="tx2"/>
              </a:solidFill>
              <a:latin typeface="KaiTi" panose="02010609060101010101" pitchFamily="49" charset="-122"/>
              <a:ea typeface="KaiTi" panose="02010609060101010101" pitchFamily="49" charset="-122"/>
            </a:endParaRPr>
          </a:p>
          <a:p>
            <a:pPr marL="0" indent="0" algn="l">
              <a:buNone/>
            </a:pPr>
            <a:r>
              <a:rPr lang="en-US" altLang="zh-CN" sz="2400" dirty="0">
                <a:solidFill>
                  <a:schemeClr val="tx2"/>
                </a:solidFill>
                <a:latin typeface="KaiTi" panose="02010609060101010101" pitchFamily="49" charset="-122"/>
                <a:ea typeface="KaiTi" panose="02010609060101010101" pitchFamily="49" charset="-122"/>
              </a:rPr>
              <a:t>  </a:t>
            </a:r>
            <a:r>
              <a:rPr lang="zh-CN" altLang="en-US" sz="2400" dirty="0">
                <a:solidFill>
                  <a:schemeClr val="tx2"/>
                </a:solidFill>
                <a:latin typeface="KaiTi" panose="02010609060101010101" pitchFamily="49" charset="-122"/>
                <a:ea typeface="KaiTi" panose="02010609060101010101" pitchFamily="49" charset="-122"/>
              </a:rPr>
              <a:t>（</a:t>
            </a:r>
            <a:r>
              <a:rPr lang="en-US" altLang="zh-CN" sz="2400" dirty="0">
                <a:solidFill>
                  <a:schemeClr val="tx2"/>
                </a:solidFill>
                <a:latin typeface="KaiTi" panose="02010609060101010101" pitchFamily="49" charset="-122"/>
                <a:ea typeface="KaiTi" panose="02010609060101010101" pitchFamily="49" charset="-122"/>
              </a:rPr>
              <a:t>3</a:t>
            </a:r>
            <a:r>
              <a:rPr lang="zh-CN" altLang="en-US" sz="2400" dirty="0">
                <a:solidFill>
                  <a:schemeClr val="tx2"/>
                </a:solidFill>
                <a:latin typeface="KaiTi" panose="02010609060101010101" pitchFamily="49" charset="-122"/>
                <a:ea typeface="KaiTi" panose="02010609060101010101" pitchFamily="49" charset="-122"/>
              </a:rPr>
              <a:t>）</a:t>
            </a:r>
            <a:r>
              <a:rPr lang="zh-CN" altLang="en-US" sz="2400" b="1" dirty="0">
                <a:solidFill>
                  <a:schemeClr val="tx2"/>
                </a:solidFill>
                <a:latin typeface="KaiTi" panose="02010609060101010101" pitchFamily="49" charset="-122"/>
                <a:ea typeface="KaiTi" panose="02010609060101010101" pitchFamily="49" charset="-122"/>
              </a:rPr>
              <a:t>大卫跟随</a:t>
            </a:r>
            <a:r>
              <a:rPr lang="zh-TW" altLang="en-US" sz="2400" b="1" i="0" u="none" strike="noStrike" baseline="0" dirty="0">
                <a:solidFill>
                  <a:schemeClr val="tx2"/>
                </a:solidFill>
                <a:latin typeface="KaiTi" panose="02010609060101010101" pitchFamily="49" charset="-122"/>
                <a:ea typeface="KaiTi" panose="02010609060101010101" pitchFamily="49" charset="-122"/>
              </a:rPr>
              <a:t>神的心               </a:t>
            </a:r>
            <a:r>
              <a:rPr lang="zh-CN" altLang="en-US" sz="2400" b="1" i="0" u="none" strike="noStrike" baseline="0" dirty="0">
                <a:solidFill>
                  <a:schemeClr val="tx2"/>
                </a:solidFill>
                <a:latin typeface="KaiTi" panose="02010609060101010101" pitchFamily="49" charset="-122"/>
                <a:ea typeface="KaiTi" panose="02010609060101010101" pitchFamily="49" charset="-122"/>
              </a:rPr>
              <a:t>（</a:t>
            </a:r>
            <a:r>
              <a:rPr lang="en-US" altLang="zh-CN" sz="2400" b="1" i="0" u="none" strike="noStrike" baseline="0" dirty="0">
                <a:solidFill>
                  <a:schemeClr val="tx2"/>
                </a:solidFill>
                <a:latin typeface="KaiTi" panose="02010609060101010101" pitchFamily="49" charset="-122"/>
                <a:ea typeface="KaiTi" panose="02010609060101010101" pitchFamily="49" charset="-122"/>
              </a:rPr>
              <a:t>8-11</a:t>
            </a:r>
            <a:r>
              <a:rPr lang="zh-CN" altLang="en-US" sz="2400" b="1" i="0" u="none" strike="noStrike" baseline="0" dirty="0">
                <a:solidFill>
                  <a:schemeClr val="tx2"/>
                </a:solidFill>
                <a:latin typeface="KaiTi" panose="02010609060101010101" pitchFamily="49" charset="-122"/>
                <a:ea typeface="KaiTi" panose="02010609060101010101" pitchFamily="49" charset="-122"/>
              </a:rPr>
              <a:t>）</a:t>
            </a:r>
            <a:endParaRPr lang="en-US" altLang="zh-CN" sz="24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28</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372576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743D9-29A4-3A26-D8F3-428E219713F8}"/>
              </a:ext>
            </a:extLst>
          </p:cNvPr>
          <p:cNvSpPr>
            <a:spLocks noGrp="1"/>
          </p:cNvSpPr>
          <p:nvPr>
            <p:ph type="title"/>
          </p:nvPr>
        </p:nvSpPr>
        <p:spPr>
          <a:xfrm flipH="1">
            <a:off x="4522303" y="276087"/>
            <a:ext cx="3856383" cy="404950"/>
          </a:xfrm>
        </p:spPr>
        <p:txBody>
          <a:bodyPr>
            <a:normAutofit/>
          </a:bodyPr>
          <a:lstStyle/>
          <a:p>
            <a:r>
              <a:rPr lang="zh-CN" altLang="en-US" sz="2000" dirty="0">
                <a:solidFill>
                  <a:schemeClr val="accent1"/>
                </a:solidFill>
                <a:latin typeface="DengXian" panose="02010600030101010101" pitchFamily="2" charset="-122"/>
                <a:ea typeface="DengXian" panose="02010600030101010101" pitchFamily="2" charset="-122"/>
              </a:rPr>
              <a:t>诗篇  </a:t>
            </a:r>
            <a:r>
              <a:rPr lang="zh-CN" altLang="en-US" sz="2000" b="1" dirty="0">
                <a:solidFill>
                  <a:schemeClr val="accent1"/>
                </a:solidFill>
                <a:latin typeface="DengXian" panose="02010600030101010101" pitchFamily="2" charset="-122"/>
                <a:ea typeface="DengXian" panose="02010600030101010101" pitchFamily="2" charset="-122"/>
              </a:rPr>
              <a:t>大卫的诗 （</a:t>
            </a:r>
            <a:r>
              <a:rPr lang="en-US" altLang="zh-CN" sz="2000" b="1" dirty="0">
                <a:solidFill>
                  <a:schemeClr val="accent1"/>
                </a:solidFill>
                <a:latin typeface="DengXian" panose="02010600030101010101" pitchFamily="2" charset="-122"/>
                <a:ea typeface="DengXian" panose="02010600030101010101" pitchFamily="2" charset="-122"/>
              </a:rPr>
              <a:t>65</a:t>
            </a:r>
            <a:r>
              <a:rPr lang="zh-CN" altLang="en-US" sz="2000" b="1" dirty="0">
                <a:solidFill>
                  <a:schemeClr val="accent1"/>
                </a:solidFill>
                <a:latin typeface="DengXian" panose="02010600030101010101" pitchFamily="2" charset="-122"/>
                <a:ea typeface="DengXian" panose="02010600030101010101" pitchFamily="2" charset="-122"/>
              </a:rPr>
              <a:t>篇）</a:t>
            </a:r>
            <a:endParaRPr lang="en-US" sz="2000" dirty="0"/>
          </a:p>
        </p:txBody>
      </p:sp>
      <p:sp>
        <p:nvSpPr>
          <p:cNvPr id="3" name="Content Placeholder 2">
            <a:extLst>
              <a:ext uri="{FF2B5EF4-FFF2-40B4-BE49-F238E27FC236}">
                <a16:creationId xmlns:a16="http://schemas.microsoft.com/office/drawing/2014/main" id="{79E7D364-CB54-4CE8-49D9-7923193D8370}"/>
              </a:ext>
            </a:extLst>
          </p:cNvPr>
          <p:cNvSpPr>
            <a:spLocks noGrp="1"/>
          </p:cNvSpPr>
          <p:nvPr>
            <p:ph sz="half" idx="1"/>
          </p:nvPr>
        </p:nvSpPr>
        <p:spPr>
          <a:xfrm>
            <a:off x="288236" y="834886"/>
            <a:ext cx="5731564" cy="5546035"/>
          </a:xfrm>
        </p:spPr>
        <p:txBody>
          <a:bodyPr>
            <a:normAutofit/>
          </a:bodyPr>
          <a:lstStyle/>
          <a:p>
            <a:pPr marL="0" indent="0" algn="l">
              <a:buNone/>
            </a:pPr>
            <a:r>
              <a:rPr lang="zh-CN" altLang="en-US" sz="1600" b="0" i="1" cap="all" dirty="0">
                <a:effectLst/>
                <a:latin typeface="KaiTi" panose="02010609060101010101" pitchFamily="49" charset="-122"/>
                <a:ea typeface="KaiTi" panose="02010609060101010101" pitchFamily="49" charset="-122"/>
              </a:rPr>
              <a:t>（大卫的诗歌，交与伶长。）</a:t>
            </a:r>
            <a:endParaRPr lang="en-US" altLang="zh-CN" sz="1600" b="0" i="1" cap="all" dirty="0">
              <a:effectLst/>
              <a:latin typeface="KaiTi" panose="02010609060101010101" pitchFamily="49" charset="-122"/>
              <a:ea typeface="KaiTi" panose="02010609060101010101" pitchFamily="49" charset="-122"/>
            </a:endParaRPr>
          </a:p>
          <a:p>
            <a:pPr marL="0" indent="0" algn="l">
              <a:buNone/>
            </a:pPr>
            <a:r>
              <a:rPr lang="en-US" altLang="zh-CN" sz="2400" b="1" baseline="30000" dirty="0">
                <a:effectLst/>
                <a:latin typeface="KaiTi" panose="02010609060101010101" pitchFamily="49" charset="-122"/>
                <a:ea typeface="KaiTi" panose="02010609060101010101" pitchFamily="49" charset="-122"/>
              </a:rPr>
              <a:t>1 </a:t>
            </a:r>
            <a:r>
              <a:rPr lang="zh-CN" altLang="en-US" sz="2400" b="1" dirty="0">
                <a:solidFill>
                  <a:srgbClr val="222222"/>
                </a:solidFill>
                <a:effectLst/>
                <a:latin typeface="KaiTi" panose="02010609060101010101" pitchFamily="49" charset="-122"/>
                <a:ea typeface="KaiTi" panose="02010609060101010101" pitchFamily="49" charset="-122"/>
              </a:rPr>
              <a:t>神啊</a:t>
            </a:r>
            <a:r>
              <a:rPr lang="zh-CN" altLang="en-US" sz="2400" b="1" i="0" dirty="0">
                <a:solidFill>
                  <a:srgbClr val="222222"/>
                </a:solidFill>
                <a:effectLst/>
                <a:latin typeface="KaiTi" panose="02010609060101010101" pitchFamily="49" charset="-122"/>
                <a:ea typeface="KaiTi" panose="02010609060101010101" pitchFamily="49" charset="-122"/>
              </a:rPr>
              <a:t>，锡安的人都等候赞美你，所许的愿，也要向你偿还。</a:t>
            </a:r>
            <a:br>
              <a:rPr lang="zh-CN" altLang="en-US" sz="2400" b="1" i="0" dirty="0">
                <a:solidFill>
                  <a:srgbClr val="222222"/>
                </a:solidFill>
                <a:effectLst/>
                <a:latin typeface="KaiTi" panose="02010609060101010101" pitchFamily="49" charset="-122"/>
                <a:ea typeface="KaiTi" panose="02010609060101010101" pitchFamily="49" charset="-122"/>
              </a:rPr>
            </a:br>
            <a:r>
              <a:rPr lang="en-US" altLang="zh-CN" sz="2400" b="1" i="1" baseline="30000" dirty="0">
                <a:solidFill>
                  <a:srgbClr val="222222"/>
                </a:solidFill>
                <a:effectLst/>
                <a:latin typeface="KaiTi" panose="02010609060101010101" pitchFamily="49" charset="-122"/>
                <a:ea typeface="KaiTi" panose="02010609060101010101" pitchFamily="49" charset="-122"/>
              </a:rPr>
              <a:t>2 </a:t>
            </a:r>
            <a:r>
              <a:rPr lang="zh-CN" altLang="en-US" sz="2400" b="1" i="0" dirty="0">
                <a:solidFill>
                  <a:srgbClr val="222222"/>
                </a:solidFill>
                <a:effectLst/>
                <a:latin typeface="KaiTi" panose="02010609060101010101" pitchFamily="49" charset="-122"/>
                <a:ea typeface="KaiTi" panose="02010609060101010101" pitchFamily="49" charset="-122"/>
              </a:rPr>
              <a:t>听祷告的主啊，凡有血气的，都要来就你。</a:t>
            </a:r>
            <a:br>
              <a:rPr lang="zh-CN" altLang="en-US" sz="2400" b="1" i="0" dirty="0">
                <a:solidFill>
                  <a:srgbClr val="222222"/>
                </a:solidFill>
                <a:effectLst/>
                <a:latin typeface="KaiTi" panose="02010609060101010101" pitchFamily="49" charset="-122"/>
                <a:ea typeface="KaiTi" panose="02010609060101010101" pitchFamily="49" charset="-122"/>
              </a:rPr>
            </a:br>
            <a:r>
              <a:rPr lang="en-US" altLang="zh-CN" sz="2400" b="1" i="1" baseline="30000" dirty="0">
                <a:solidFill>
                  <a:srgbClr val="222222"/>
                </a:solidFill>
                <a:effectLst/>
                <a:latin typeface="KaiTi" panose="02010609060101010101" pitchFamily="49" charset="-122"/>
                <a:ea typeface="KaiTi" panose="02010609060101010101" pitchFamily="49" charset="-122"/>
              </a:rPr>
              <a:t>3 </a:t>
            </a:r>
            <a:r>
              <a:rPr lang="zh-CN" altLang="en-US" sz="2400" b="1" i="0" dirty="0">
                <a:solidFill>
                  <a:srgbClr val="222222"/>
                </a:solidFill>
                <a:effectLst/>
                <a:latin typeface="KaiTi" panose="02010609060101010101" pitchFamily="49" charset="-122"/>
                <a:ea typeface="KaiTi" panose="02010609060101010101" pitchFamily="49" charset="-122"/>
              </a:rPr>
              <a:t>罪孽胜了我。至于我们的过犯，你都要赦免。</a:t>
            </a:r>
            <a:br>
              <a:rPr lang="zh-CN" altLang="en-US" sz="2400" b="1" i="0" dirty="0">
                <a:solidFill>
                  <a:srgbClr val="222222"/>
                </a:solidFill>
                <a:effectLst/>
                <a:latin typeface="KaiTi" panose="02010609060101010101" pitchFamily="49" charset="-122"/>
                <a:ea typeface="KaiTi" panose="02010609060101010101" pitchFamily="49" charset="-122"/>
              </a:rPr>
            </a:br>
            <a:r>
              <a:rPr lang="en-US" altLang="zh-CN" sz="2400" b="1" i="1" baseline="30000" dirty="0">
                <a:solidFill>
                  <a:srgbClr val="222222"/>
                </a:solidFill>
                <a:effectLst/>
                <a:latin typeface="KaiTi" panose="02010609060101010101" pitchFamily="49" charset="-122"/>
                <a:ea typeface="KaiTi" panose="02010609060101010101" pitchFamily="49" charset="-122"/>
              </a:rPr>
              <a:t>4 </a:t>
            </a:r>
            <a:r>
              <a:rPr lang="zh-CN" altLang="en-US" sz="2400" b="1" i="0" dirty="0">
                <a:solidFill>
                  <a:srgbClr val="222222"/>
                </a:solidFill>
                <a:effectLst/>
                <a:latin typeface="KaiTi" panose="02010609060101010101" pitchFamily="49" charset="-122"/>
                <a:ea typeface="KaiTi" panose="02010609060101010101" pitchFamily="49" charset="-122"/>
              </a:rPr>
              <a:t>你所拣选，使他亲近你，住在你院中的，这人便为有福。我们必因你居所，你圣殿的美福知足了。</a:t>
            </a:r>
            <a:br>
              <a:rPr lang="zh-CN" altLang="en-US" sz="2400" b="1" i="0" dirty="0">
                <a:solidFill>
                  <a:srgbClr val="222222"/>
                </a:solidFill>
                <a:effectLst/>
                <a:latin typeface="KaiTi" panose="02010609060101010101" pitchFamily="49" charset="-122"/>
                <a:ea typeface="KaiTi" panose="02010609060101010101" pitchFamily="49" charset="-122"/>
              </a:rPr>
            </a:br>
            <a:r>
              <a:rPr lang="en-US" altLang="zh-CN" sz="2400" b="1" i="1" baseline="30000" dirty="0">
                <a:solidFill>
                  <a:srgbClr val="222222"/>
                </a:solidFill>
                <a:effectLst/>
                <a:latin typeface="KaiTi" panose="02010609060101010101" pitchFamily="49" charset="-122"/>
                <a:ea typeface="KaiTi" panose="02010609060101010101" pitchFamily="49" charset="-122"/>
              </a:rPr>
              <a:t>5 </a:t>
            </a:r>
            <a:r>
              <a:rPr lang="zh-CN" altLang="en-US" sz="2400" b="1" i="0" dirty="0">
                <a:solidFill>
                  <a:srgbClr val="222222"/>
                </a:solidFill>
                <a:effectLst/>
                <a:latin typeface="KaiTi" panose="02010609060101010101" pitchFamily="49" charset="-122"/>
                <a:ea typeface="KaiTi" panose="02010609060101010101" pitchFamily="49" charset="-122"/>
              </a:rPr>
              <a:t>拯救我们的神啊，你必以威严秉公义应允我们。你本是一切地极和海上远处的人所倚靠的。</a:t>
            </a:r>
            <a:br>
              <a:rPr lang="zh-CN" altLang="en-US" sz="2400" b="1" i="0" dirty="0">
                <a:solidFill>
                  <a:srgbClr val="222222"/>
                </a:solidFill>
                <a:effectLst/>
                <a:latin typeface="KaiTi" panose="02010609060101010101" pitchFamily="49" charset="-122"/>
                <a:ea typeface="KaiTi" panose="02010609060101010101" pitchFamily="49" charset="-122"/>
              </a:rPr>
            </a:br>
            <a:r>
              <a:rPr lang="en-US" altLang="zh-CN" sz="2400" b="1" i="1" baseline="30000" dirty="0">
                <a:solidFill>
                  <a:srgbClr val="222222"/>
                </a:solidFill>
                <a:effectLst/>
                <a:latin typeface="KaiTi" panose="02010609060101010101" pitchFamily="49" charset="-122"/>
                <a:ea typeface="KaiTi" panose="02010609060101010101" pitchFamily="49" charset="-122"/>
              </a:rPr>
              <a:t>6 </a:t>
            </a:r>
            <a:r>
              <a:rPr lang="zh-CN" altLang="en-US" sz="2400" b="1" i="0" dirty="0">
                <a:solidFill>
                  <a:srgbClr val="222222"/>
                </a:solidFill>
                <a:effectLst/>
                <a:latin typeface="KaiTi" panose="02010609060101010101" pitchFamily="49" charset="-122"/>
                <a:ea typeface="KaiTi" panose="02010609060101010101" pitchFamily="49" charset="-122"/>
              </a:rPr>
              <a:t>他既以大能束腰，就用力量安定诸山。</a:t>
            </a:r>
          </a:p>
        </p:txBody>
      </p:sp>
      <p:sp>
        <p:nvSpPr>
          <p:cNvPr id="4" name="Content Placeholder 3">
            <a:extLst>
              <a:ext uri="{FF2B5EF4-FFF2-40B4-BE49-F238E27FC236}">
                <a16:creationId xmlns:a16="http://schemas.microsoft.com/office/drawing/2014/main" id="{881F968A-77FA-F316-2AB1-3A386F7FAA32}"/>
              </a:ext>
            </a:extLst>
          </p:cNvPr>
          <p:cNvSpPr>
            <a:spLocks noGrp="1"/>
          </p:cNvSpPr>
          <p:nvPr>
            <p:ph sz="half" idx="2"/>
          </p:nvPr>
        </p:nvSpPr>
        <p:spPr>
          <a:xfrm>
            <a:off x="6172200" y="834887"/>
            <a:ext cx="5854148" cy="5342076"/>
          </a:xfrm>
        </p:spPr>
        <p:txBody>
          <a:bodyPr>
            <a:normAutofit/>
          </a:bodyPr>
          <a:lstStyle/>
          <a:p>
            <a:pPr marL="0" indent="0">
              <a:buNone/>
            </a:pPr>
            <a:r>
              <a:rPr lang="en-US" altLang="zh-CN" sz="2400" b="1" baseline="30000" dirty="0">
                <a:solidFill>
                  <a:schemeClr val="tx2"/>
                </a:solidFill>
                <a:effectLst/>
                <a:latin typeface="KaiTi" panose="02010609060101010101" pitchFamily="49" charset="-122"/>
                <a:ea typeface="KaiTi" panose="02010609060101010101" pitchFamily="49" charset="-122"/>
              </a:rPr>
              <a:t>7 </a:t>
            </a:r>
            <a:r>
              <a:rPr lang="zh-CN" altLang="en-US" sz="2400" b="1" dirty="0">
                <a:solidFill>
                  <a:schemeClr val="tx2"/>
                </a:solidFill>
                <a:effectLst/>
                <a:latin typeface="KaiTi" panose="02010609060101010101" pitchFamily="49" charset="-122"/>
                <a:ea typeface="KaiTi" panose="02010609060101010101" pitchFamily="49" charset="-122"/>
              </a:rPr>
              <a:t>使诸海的响声和其中波浪的响声，并万民的喧哗，都平静了。</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8 </a:t>
            </a:r>
            <a:r>
              <a:rPr lang="zh-CN" altLang="en-US" sz="2400" b="1" dirty="0">
                <a:solidFill>
                  <a:schemeClr val="tx2"/>
                </a:solidFill>
                <a:effectLst/>
                <a:latin typeface="KaiTi" panose="02010609060101010101" pitchFamily="49" charset="-122"/>
                <a:ea typeface="KaiTi" panose="02010609060101010101" pitchFamily="49" charset="-122"/>
              </a:rPr>
              <a:t>住在地极的人，因你的神迹惧怕。你使日出日落之地都欢呼。</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9 </a:t>
            </a:r>
            <a:r>
              <a:rPr lang="zh-CN" altLang="en-US" sz="2400" b="1" dirty="0">
                <a:solidFill>
                  <a:schemeClr val="tx2"/>
                </a:solidFill>
                <a:effectLst/>
                <a:latin typeface="KaiTi" panose="02010609060101010101" pitchFamily="49" charset="-122"/>
                <a:ea typeface="KaiTi" panose="02010609060101010101" pitchFamily="49" charset="-122"/>
              </a:rPr>
              <a:t>你眷顾地，降下透雨，使地大得肥美。神的河满了水。你这样浇灌了地，好为人预备五谷。</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10 </a:t>
            </a:r>
            <a:r>
              <a:rPr lang="zh-CN" altLang="en-US" sz="2400" b="1" dirty="0">
                <a:solidFill>
                  <a:schemeClr val="tx2"/>
                </a:solidFill>
                <a:effectLst/>
                <a:latin typeface="KaiTi" panose="02010609060101010101" pitchFamily="49" charset="-122"/>
                <a:ea typeface="KaiTi" panose="02010609060101010101" pitchFamily="49" charset="-122"/>
              </a:rPr>
              <a:t>你浇透地的犁沟，润平犁脊。降甘霖，使地软和。其中发长的，蒙你赐福。</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11 </a:t>
            </a:r>
            <a:r>
              <a:rPr lang="zh-CN" altLang="en-US" sz="2400" b="1" dirty="0">
                <a:solidFill>
                  <a:schemeClr val="tx2"/>
                </a:solidFill>
                <a:effectLst/>
                <a:latin typeface="KaiTi" panose="02010609060101010101" pitchFamily="49" charset="-122"/>
                <a:ea typeface="KaiTi" panose="02010609060101010101" pitchFamily="49" charset="-122"/>
              </a:rPr>
              <a:t>你以恩典为年岁的冠冕。你的路径都滴下脂油。</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12 </a:t>
            </a:r>
            <a:r>
              <a:rPr lang="zh-CN" altLang="en-US" sz="2400" b="1" dirty="0">
                <a:solidFill>
                  <a:schemeClr val="tx2"/>
                </a:solidFill>
                <a:effectLst/>
                <a:latin typeface="KaiTi" panose="02010609060101010101" pitchFamily="49" charset="-122"/>
                <a:ea typeface="KaiTi" panose="02010609060101010101" pitchFamily="49" charset="-122"/>
              </a:rPr>
              <a:t>滴在旷野的草场上。小山以欢乐束腰。</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13 </a:t>
            </a:r>
            <a:r>
              <a:rPr lang="zh-CN" altLang="en-US" sz="2400" b="1" dirty="0">
                <a:solidFill>
                  <a:schemeClr val="tx2"/>
                </a:solidFill>
                <a:effectLst/>
                <a:latin typeface="KaiTi" panose="02010609060101010101" pitchFamily="49" charset="-122"/>
                <a:ea typeface="KaiTi" panose="02010609060101010101" pitchFamily="49" charset="-122"/>
              </a:rPr>
              <a:t>草场以羊群为衣。谷中也长满了五谷。这一切都欢呼歌唱。</a:t>
            </a:r>
            <a:endParaRPr lang="en-US" sz="2400" b="1" dirty="0">
              <a:solidFill>
                <a:schemeClr val="tx2"/>
              </a:solidFill>
              <a:effectLst/>
              <a:latin typeface="KaiTi" panose="02010609060101010101" pitchFamily="49" charset="-122"/>
              <a:ea typeface="KaiTi" panose="02010609060101010101" pitchFamily="49" charset="-122"/>
            </a:endParaRPr>
          </a:p>
        </p:txBody>
      </p:sp>
      <p:sp>
        <p:nvSpPr>
          <p:cNvPr id="5" name="Slide Number Placeholder 4">
            <a:extLst>
              <a:ext uri="{FF2B5EF4-FFF2-40B4-BE49-F238E27FC236}">
                <a16:creationId xmlns:a16="http://schemas.microsoft.com/office/drawing/2014/main" id="{D1EADD1B-5036-65C6-44B8-043492FE5F8E}"/>
              </a:ext>
            </a:extLst>
          </p:cNvPr>
          <p:cNvSpPr>
            <a:spLocks noGrp="1"/>
          </p:cNvSpPr>
          <p:nvPr>
            <p:ph type="sldNum" sz="quarter" idx="12"/>
          </p:nvPr>
        </p:nvSpPr>
        <p:spPr/>
        <p:txBody>
          <a:bodyPr/>
          <a:lstStyle/>
          <a:p>
            <a:fld id="{9CD8D479-8942-46E8-A226-A4E01F7A105C}" type="slidenum">
              <a:rPr lang="en-US" smtClean="0"/>
              <a:t>29</a:t>
            </a:fld>
            <a:endParaRPr lang="en-US"/>
          </a:p>
        </p:txBody>
      </p:sp>
      <p:sp>
        <p:nvSpPr>
          <p:cNvPr id="6" name="Date Placeholder 5">
            <a:extLst>
              <a:ext uri="{FF2B5EF4-FFF2-40B4-BE49-F238E27FC236}">
                <a16:creationId xmlns:a16="http://schemas.microsoft.com/office/drawing/2014/main" id="{7ABF7DB7-DF2A-8550-46B2-F18590D619D1}"/>
              </a:ext>
            </a:extLst>
          </p:cNvPr>
          <p:cNvSpPr>
            <a:spLocks noGrp="1"/>
          </p:cNvSpPr>
          <p:nvPr>
            <p:ph type="dt" sz="half" idx="10"/>
          </p:nvPr>
        </p:nvSpPr>
        <p:spPr/>
        <p:txBody>
          <a:bodyPr/>
          <a:lstStyle/>
          <a:p>
            <a:fld id="{93A66BA0-BF77-43AC-894A-20AD8220B887}" type="datetime1">
              <a:rPr lang="en-US" smtClean="0"/>
              <a:pPr/>
              <a:t>5/27/2023</a:t>
            </a:fld>
            <a:endParaRPr lang="en-US" dirty="0"/>
          </a:p>
        </p:txBody>
      </p:sp>
      <p:sp>
        <p:nvSpPr>
          <p:cNvPr id="7" name="Footer Placeholder 6">
            <a:extLst>
              <a:ext uri="{FF2B5EF4-FFF2-40B4-BE49-F238E27FC236}">
                <a16:creationId xmlns:a16="http://schemas.microsoft.com/office/drawing/2014/main" id="{2AB5A42D-7A8A-0C06-8644-745B102CB1CC}"/>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427339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latin typeface="DengXian" panose="02010600030101010101" pitchFamily="2" charset="-122"/>
                <a:ea typeface="DengXian" panose="02010600030101010101" pitchFamily="2" charset="-122"/>
              </a:rPr>
              <a:t>诗篇  结构</a:t>
            </a:r>
            <a:endParaRPr lang="en-US" sz="28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marL="0" indent="0">
              <a:buNone/>
            </a:pPr>
            <a:endParaRPr lang="en-US" altLang="zh-CN" sz="3200" b="1" dirty="0">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一般认为，“诗篇”可以分为五卷。</a:t>
            </a:r>
            <a:endParaRPr lang="en-US" altLang="zh-CN" sz="3200" b="1" dirty="0">
              <a:solidFill>
                <a:schemeClr val="tx2"/>
              </a:solidFill>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第一卷 （</a:t>
            </a:r>
            <a:r>
              <a:rPr lang="en-US" altLang="zh-CN" sz="3200" b="1" dirty="0">
                <a:solidFill>
                  <a:schemeClr val="tx2"/>
                </a:solidFill>
                <a:latin typeface="KaiTi" panose="02010609060101010101" pitchFamily="49" charset="-122"/>
                <a:ea typeface="KaiTi" panose="02010609060101010101" pitchFamily="49" charset="-122"/>
              </a:rPr>
              <a:t>1-41</a:t>
            </a:r>
            <a:r>
              <a:rPr lang="zh-CN" altLang="en-US" sz="3200" b="1" dirty="0">
                <a:solidFill>
                  <a:schemeClr val="tx2"/>
                </a:solidFill>
                <a:latin typeface="KaiTi" panose="02010609060101010101" pitchFamily="49" charset="-122"/>
                <a:ea typeface="KaiTi" panose="02010609060101010101" pitchFamily="49" charset="-122"/>
              </a:rPr>
              <a:t>篇）   “坚信神的看顾”</a:t>
            </a:r>
            <a:endParaRPr lang="en-US" altLang="zh-CN" sz="3200" b="1" dirty="0">
              <a:solidFill>
                <a:schemeClr val="tx2"/>
              </a:solidFill>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第二卷 （</a:t>
            </a:r>
            <a:r>
              <a:rPr lang="en-US" altLang="zh-CN" sz="3200" b="1" dirty="0">
                <a:solidFill>
                  <a:schemeClr val="tx2"/>
                </a:solidFill>
                <a:latin typeface="KaiTi" panose="02010609060101010101" pitchFamily="49" charset="-122"/>
                <a:ea typeface="KaiTi" panose="02010609060101010101" pitchFamily="49" charset="-122"/>
              </a:rPr>
              <a:t>42-72</a:t>
            </a:r>
            <a:r>
              <a:rPr lang="zh-CN" altLang="en-US" sz="3200" b="1" dirty="0">
                <a:solidFill>
                  <a:schemeClr val="tx2"/>
                </a:solidFill>
                <a:latin typeface="KaiTi" panose="02010609060101010101" pitchFamily="49" charset="-122"/>
                <a:ea typeface="KaiTi" panose="02010609060101010101" pitchFamily="49" charset="-122"/>
              </a:rPr>
              <a:t>篇）  “委身神的国度”</a:t>
            </a:r>
            <a:endParaRPr lang="en-US" altLang="zh-CN" sz="3200" b="1" dirty="0">
              <a:solidFill>
                <a:schemeClr val="tx2"/>
              </a:solidFill>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第三卷 （</a:t>
            </a:r>
            <a:r>
              <a:rPr lang="en-US" altLang="zh-CN" sz="3200" b="1" dirty="0">
                <a:solidFill>
                  <a:schemeClr val="tx2"/>
                </a:solidFill>
                <a:latin typeface="KaiTi" panose="02010609060101010101" pitchFamily="49" charset="-122"/>
                <a:ea typeface="KaiTi" panose="02010609060101010101" pitchFamily="49" charset="-122"/>
              </a:rPr>
              <a:t>73-89</a:t>
            </a:r>
            <a:r>
              <a:rPr lang="zh-CN" altLang="en-US" sz="3200" b="1" dirty="0">
                <a:solidFill>
                  <a:schemeClr val="tx2"/>
                </a:solidFill>
                <a:latin typeface="KaiTi" panose="02010609060101010101" pitchFamily="49" charset="-122"/>
                <a:ea typeface="KaiTi" panose="02010609060101010101" pitchFamily="49" charset="-122"/>
              </a:rPr>
              <a:t>篇）  “神的应许”</a:t>
            </a:r>
            <a:endParaRPr lang="en-US" altLang="zh-CN" sz="3200" b="1" dirty="0">
              <a:solidFill>
                <a:schemeClr val="tx2"/>
              </a:solidFill>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第四卷 （</a:t>
            </a:r>
            <a:r>
              <a:rPr lang="en-US" altLang="zh-CN" sz="3200" b="1" dirty="0">
                <a:solidFill>
                  <a:schemeClr val="tx2"/>
                </a:solidFill>
                <a:latin typeface="KaiTi" panose="02010609060101010101" pitchFamily="49" charset="-122"/>
                <a:ea typeface="KaiTi" panose="02010609060101010101" pitchFamily="49" charset="-122"/>
              </a:rPr>
              <a:t>90-106</a:t>
            </a:r>
            <a:r>
              <a:rPr lang="zh-CN" altLang="en-US" sz="3200" b="1" dirty="0">
                <a:solidFill>
                  <a:schemeClr val="tx2"/>
                </a:solidFill>
                <a:latin typeface="KaiTi" panose="02010609060101010101" pitchFamily="49" charset="-122"/>
                <a:ea typeface="KaiTi" panose="02010609060101010101" pitchFamily="49" charset="-122"/>
              </a:rPr>
              <a:t>篇） “神的信实和安慰”</a:t>
            </a:r>
            <a:endParaRPr lang="en-US" altLang="zh-CN" sz="3200" b="1" dirty="0">
              <a:solidFill>
                <a:schemeClr val="tx2"/>
              </a:solidFill>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第五卷 （</a:t>
            </a:r>
            <a:r>
              <a:rPr lang="en-US" altLang="zh-CN" sz="3200" b="1" dirty="0">
                <a:solidFill>
                  <a:schemeClr val="tx2"/>
                </a:solidFill>
                <a:latin typeface="KaiTi" panose="02010609060101010101" pitchFamily="49" charset="-122"/>
                <a:ea typeface="KaiTi" panose="02010609060101010101" pitchFamily="49" charset="-122"/>
              </a:rPr>
              <a:t>107-150</a:t>
            </a:r>
            <a:r>
              <a:rPr lang="zh-CN" altLang="en-US" sz="3200" b="1" dirty="0">
                <a:solidFill>
                  <a:schemeClr val="tx2"/>
                </a:solidFill>
                <a:latin typeface="KaiTi" panose="02010609060101010101" pitchFamily="49" charset="-122"/>
                <a:ea typeface="KaiTi" panose="02010609060101010101" pitchFamily="49" charset="-122"/>
              </a:rPr>
              <a:t>篇）“赞美神的救恩”</a:t>
            </a:r>
            <a:endParaRPr lang="en-US" altLang="zh-CN" sz="32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3</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605551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312" y="154726"/>
            <a:ext cx="9350839" cy="292535"/>
          </a:xfrm>
        </p:spPr>
        <p:txBody>
          <a:bodyPr>
            <a:normAutofit fontScale="90000"/>
          </a:bodyPr>
          <a:lstStyle/>
          <a:p>
            <a:pPr algn="ctr"/>
            <a:r>
              <a:rPr lang="zh-CN" altLang="en-US" sz="2000" dirty="0">
                <a:latin typeface="DengXian" panose="02010600030101010101" pitchFamily="2" charset="-122"/>
                <a:ea typeface="DengXian" panose="02010600030101010101" pitchFamily="2" charset="-122"/>
              </a:rPr>
              <a:t>诗篇 第</a:t>
            </a:r>
            <a:r>
              <a:rPr lang="en-US" altLang="zh-CN" sz="2000" dirty="0">
                <a:latin typeface="DengXian" panose="02010600030101010101" pitchFamily="2" charset="-122"/>
                <a:ea typeface="DengXian" panose="02010600030101010101" pitchFamily="2" charset="-122"/>
              </a:rPr>
              <a:t>65</a:t>
            </a:r>
            <a:r>
              <a:rPr lang="zh-CN" altLang="en-US" sz="2000" dirty="0">
                <a:latin typeface="DengXian" panose="02010600030101010101" pitchFamily="2" charset="-122"/>
                <a:ea typeface="DengXian" panose="02010600030101010101" pitchFamily="2" charset="-122"/>
              </a:rPr>
              <a:t>篇</a:t>
            </a:r>
            <a:endParaRPr lang="en-US" sz="20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algn="l"/>
            <a:r>
              <a:rPr lang="zh-CN" altLang="en-US" sz="2400" b="1" cap="all" dirty="0">
                <a:solidFill>
                  <a:schemeClr val="tx2"/>
                </a:solidFill>
                <a:latin typeface="KaiTi" panose="02010609060101010101" pitchFamily="49" charset="-122"/>
                <a:ea typeface="KaiTi" panose="02010609060101010101" pitchFamily="49" charset="-122"/>
              </a:rPr>
              <a:t>背景：</a:t>
            </a:r>
            <a:r>
              <a:rPr lang="zh-TW" altLang="en-US" sz="2400" b="1" i="0" u="none" strike="noStrike" baseline="0" dirty="0">
                <a:solidFill>
                  <a:schemeClr val="tx2"/>
                </a:solidFill>
                <a:latin typeface="KaiTi" panose="02010609060101010101" pitchFamily="49" charset="-122"/>
                <a:ea typeface="KaiTi" panose="02010609060101010101" pitchFamily="49" charset="-122"/>
              </a:rPr>
              <a:t>诗篇</a:t>
            </a:r>
            <a:r>
              <a:rPr lang="en-US" altLang="zh-TW" sz="2400" b="1" i="0" u="none" strike="noStrike" baseline="0" dirty="0">
                <a:solidFill>
                  <a:schemeClr val="tx2"/>
                </a:solidFill>
                <a:latin typeface="KaiTi" panose="02010609060101010101" pitchFamily="49" charset="-122"/>
                <a:ea typeface="KaiTi" panose="02010609060101010101" pitchFamily="49" charset="-122"/>
              </a:rPr>
              <a:t>65</a:t>
            </a:r>
            <a:r>
              <a:rPr lang="zh-CN" altLang="en-US" sz="2400" b="1" i="0" u="none" strike="noStrike" baseline="0" dirty="0">
                <a:solidFill>
                  <a:schemeClr val="tx2"/>
                </a:solidFill>
                <a:latin typeface="KaiTi" panose="02010609060101010101" pitchFamily="49" charset="-122"/>
                <a:ea typeface="KaiTi" panose="02010609060101010101" pitchFamily="49" charset="-122"/>
              </a:rPr>
              <a:t>篇是</a:t>
            </a:r>
            <a:endParaRPr lang="en-US" altLang="zh-CN" sz="2400" b="1" i="0" u="none" strike="noStrike" baseline="0" dirty="0">
              <a:solidFill>
                <a:schemeClr val="tx2"/>
              </a:solidFill>
              <a:latin typeface="KaiTi" panose="02010609060101010101" pitchFamily="49" charset="-122"/>
              <a:ea typeface="KaiTi" panose="02010609060101010101" pitchFamily="49" charset="-122"/>
            </a:endParaRPr>
          </a:p>
          <a:p>
            <a:pPr algn="l"/>
            <a:endParaRPr lang="en-US" altLang="zh-TW" sz="2400" b="1" i="0" u="none" strike="noStrike" baseline="0" dirty="0">
              <a:solidFill>
                <a:schemeClr val="tx2"/>
              </a:solidFill>
              <a:latin typeface="KaiTi" panose="02010609060101010101" pitchFamily="49" charset="-122"/>
              <a:ea typeface="KaiTi" panose="02010609060101010101" pitchFamily="49" charset="-122"/>
            </a:endParaRPr>
          </a:p>
          <a:p>
            <a:pPr algn="l"/>
            <a:r>
              <a:rPr lang="zh-CN" altLang="en-US" sz="2400" b="1" dirty="0">
                <a:solidFill>
                  <a:schemeClr val="tx2"/>
                </a:solidFill>
                <a:latin typeface="KaiTi" panose="02010609060101010101" pitchFamily="49" charset="-122"/>
                <a:ea typeface="KaiTi" panose="02010609060101010101" pitchFamily="49" charset="-122"/>
              </a:rPr>
              <a:t>诗篇</a:t>
            </a:r>
            <a:r>
              <a:rPr lang="en-US" altLang="zh-CN" sz="2400" b="1" dirty="0">
                <a:solidFill>
                  <a:schemeClr val="tx2"/>
                </a:solidFill>
                <a:latin typeface="KaiTi" panose="02010609060101010101" pitchFamily="49" charset="-122"/>
                <a:ea typeface="KaiTi" panose="02010609060101010101" pitchFamily="49" charset="-122"/>
              </a:rPr>
              <a:t>65</a:t>
            </a:r>
            <a:r>
              <a:rPr lang="zh-CN" altLang="en-US" sz="2400" b="1" dirty="0">
                <a:solidFill>
                  <a:schemeClr val="tx2"/>
                </a:solidFill>
                <a:latin typeface="KaiTi" panose="02010609060101010101" pitchFamily="49" charset="-122"/>
                <a:ea typeface="KaiTi" panose="02010609060101010101" pitchFamily="49" charset="-122"/>
              </a:rPr>
              <a:t>篇可以分为</a:t>
            </a:r>
            <a:r>
              <a:rPr lang="en-US" altLang="zh-CN" sz="2400" b="1" dirty="0">
                <a:solidFill>
                  <a:schemeClr val="tx2"/>
                </a:solidFill>
                <a:latin typeface="KaiTi" panose="02010609060101010101" pitchFamily="49" charset="-122"/>
                <a:ea typeface="KaiTi" panose="02010609060101010101" pitchFamily="49" charset="-122"/>
              </a:rPr>
              <a:t>3</a:t>
            </a:r>
            <a:r>
              <a:rPr lang="zh-CN" altLang="en-US" sz="2400" b="1" dirty="0">
                <a:solidFill>
                  <a:schemeClr val="tx2"/>
                </a:solidFill>
                <a:latin typeface="KaiTi" panose="02010609060101010101" pitchFamily="49" charset="-122"/>
                <a:ea typeface="KaiTi" panose="02010609060101010101" pitchFamily="49" charset="-122"/>
              </a:rPr>
              <a:t>段：</a:t>
            </a:r>
            <a:endParaRPr lang="en-US" altLang="zh-CN" sz="2400" b="1" dirty="0">
              <a:solidFill>
                <a:schemeClr val="tx2"/>
              </a:solidFill>
              <a:latin typeface="KaiTi" panose="02010609060101010101" pitchFamily="49" charset="-122"/>
              <a:ea typeface="KaiTi" panose="02010609060101010101" pitchFamily="49" charset="-122"/>
            </a:endParaRPr>
          </a:p>
          <a:p>
            <a:pPr marL="0" indent="0" algn="l">
              <a:buNone/>
            </a:pPr>
            <a:r>
              <a:rPr lang="en-US" altLang="zh-CN" sz="2400" b="1" dirty="0">
                <a:solidFill>
                  <a:schemeClr val="tx2"/>
                </a:solidFill>
                <a:latin typeface="KaiTi" panose="02010609060101010101" pitchFamily="49" charset="-122"/>
                <a:ea typeface="KaiTi" panose="02010609060101010101" pitchFamily="49" charset="-122"/>
              </a:rPr>
              <a:t>  </a:t>
            </a:r>
            <a:r>
              <a:rPr lang="zh-CN" altLang="en-US" sz="2400" b="1" dirty="0">
                <a:solidFill>
                  <a:schemeClr val="tx2"/>
                </a:solidFill>
                <a:latin typeface="KaiTi" panose="02010609060101010101" pitchFamily="49" charset="-122"/>
                <a:ea typeface="KaiTi" panose="02010609060101010101" pitchFamily="49" charset="-122"/>
              </a:rPr>
              <a:t>（</a:t>
            </a:r>
            <a:r>
              <a:rPr lang="en-US" altLang="zh-CN" sz="2400" b="1" dirty="0">
                <a:solidFill>
                  <a:schemeClr val="tx2"/>
                </a:solidFill>
                <a:latin typeface="KaiTi" panose="02010609060101010101" pitchFamily="49" charset="-122"/>
                <a:ea typeface="KaiTi" panose="02010609060101010101" pitchFamily="49" charset="-122"/>
              </a:rPr>
              <a:t>1</a:t>
            </a:r>
            <a:r>
              <a:rPr lang="zh-CN" altLang="en-US" sz="2400" b="1" dirty="0">
                <a:solidFill>
                  <a:schemeClr val="tx2"/>
                </a:solidFill>
                <a:latin typeface="KaiTi" panose="02010609060101010101" pitchFamily="49" charset="-122"/>
                <a:ea typeface="KaiTi" panose="02010609060101010101" pitchFamily="49" charset="-122"/>
              </a:rPr>
              <a:t>）赞美神的恩典                  （</a:t>
            </a:r>
            <a:r>
              <a:rPr lang="en-US" altLang="zh-CN" sz="2400" b="1" dirty="0">
                <a:solidFill>
                  <a:schemeClr val="tx2"/>
                </a:solidFill>
                <a:latin typeface="KaiTi" panose="02010609060101010101" pitchFamily="49" charset="-122"/>
                <a:ea typeface="KaiTi" panose="02010609060101010101" pitchFamily="49" charset="-122"/>
              </a:rPr>
              <a:t>1-4</a:t>
            </a:r>
            <a:r>
              <a:rPr lang="zh-CN" altLang="en-US" sz="2400" b="1" dirty="0">
                <a:solidFill>
                  <a:schemeClr val="tx2"/>
                </a:solidFill>
                <a:latin typeface="KaiTi" panose="02010609060101010101" pitchFamily="49" charset="-122"/>
                <a:ea typeface="KaiTi" panose="02010609060101010101" pitchFamily="49" charset="-122"/>
              </a:rPr>
              <a:t>）</a:t>
            </a:r>
            <a:endParaRPr lang="en-US" altLang="zh-TW" sz="2400" b="1" i="0" u="none" strike="noStrike" baseline="0" dirty="0">
              <a:solidFill>
                <a:schemeClr val="tx2"/>
              </a:solidFill>
              <a:latin typeface="KaiTi" panose="02010609060101010101" pitchFamily="49" charset="-122"/>
              <a:ea typeface="KaiTi" panose="02010609060101010101" pitchFamily="49" charset="-122"/>
            </a:endParaRPr>
          </a:p>
          <a:p>
            <a:pPr marL="0" indent="0" algn="l">
              <a:buNone/>
            </a:pPr>
            <a:r>
              <a:rPr lang="en-US" altLang="zh-CN" sz="2400" dirty="0">
                <a:solidFill>
                  <a:schemeClr val="tx2"/>
                </a:solidFill>
                <a:latin typeface="KaiTi" panose="02010609060101010101" pitchFamily="49" charset="-122"/>
                <a:ea typeface="KaiTi" panose="02010609060101010101" pitchFamily="49" charset="-122"/>
              </a:rPr>
              <a:t>  </a:t>
            </a:r>
            <a:r>
              <a:rPr lang="zh-CN" altLang="en-US" sz="2400" dirty="0">
                <a:solidFill>
                  <a:schemeClr val="tx2"/>
                </a:solidFill>
                <a:latin typeface="KaiTi" panose="02010609060101010101" pitchFamily="49" charset="-122"/>
                <a:ea typeface="KaiTi" panose="02010609060101010101" pitchFamily="49" charset="-122"/>
              </a:rPr>
              <a:t>（</a:t>
            </a:r>
            <a:r>
              <a:rPr lang="en-US" altLang="zh-CN" sz="2400" dirty="0">
                <a:solidFill>
                  <a:schemeClr val="tx2"/>
                </a:solidFill>
                <a:latin typeface="KaiTi" panose="02010609060101010101" pitchFamily="49" charset="-122"/>
                <a:ea typeface="KaiTi" panose="02010609060101010101" pitchFamily="49" charset="-122"/>
              </a:rPr>
              <a:t>2</a:t>
            </a:r>
            <a:r>
              <a:rPr lang="zh-CN" altLang="en-US" sz="2400" dirty="0">
                <a:solidFill>
                  <a:schemeClr val="tx2"/>
                </a:solidFill>
                <a:latin typeface="KaiTi" panose="02010609060101010101" pitchFamily="49" charset="-122"/>
                <a:ea typeface="KaiTi" panose="02010609060101010101" pitchFamily="49" charset="-122"/>
              </a:rPr>
              <a:t>）</a:t>
            </a:r>
            <a:r>
              <a:rPr lang="zh-CN" altLang="en-US" sz="2400" b="1" dirty="0">
                <a:solidFill>
                  <a:schemeClr val="tx2"/>
                </a:solidFill>
                <a:latin typeface="KaiTi" panose="02010609060101010101" pitchFamily="49" charset="-122"/>
                <a:ea typeface="KaiTi" panose="02010609060101010101" pitchFamily="49" charset="-122"/>
              </a:rPr>
              <a:t>颂赞神的大能                  （</a:t>
            </a:r>
            <a:r>
              <a:rPr lang="en-US" altLang="zh-CN" sz="2400" b="1" dirty="0">
                <a:solidFill>
                  <a:schemeClr val="tx2"/>
                </a:solidFill>
                <a:latin typeface="KaiTi" panose="02010609060101010101" pitchFamily="49" charset="-122"/>
                <a:ea typeface="KaiTi" panose="02010609060101010101" pitchFamily="49" charset="-122"/>
              </a:rPr>
              <a:t>5-8</a:t>
            </a:r>
            <a:r>
              <a:rPr lang="zh-CN" altLang="en-US" sz="2400" b="1" dirty="0">
                <a:solidFill>
                  <a:schemeClr val="tx2"/>
                </a:solidFill>
                <a:latin typeface="KaiTi" panose="02010609060101010101" pitchFamily="49" charset="-122"/>
                <a:ea typeface="KaiTi" panose="02010609060101010101" pitchFamily="49" charset="-122"/>
              </a:rPr>
              <a:t>）</a:t>
            </a:r>
            <a:endParaRPr lang="en-US" altLang="zh-CN" sz="2400" b="1" dirty="0">
              <a:solidFill>
                <a:schemeClr val="tx2"/>
              </a:solidFill>
              <a:latin typeface="KaiTi" panose="02010609060101010101" pitchFamily="49" charset="-122"/>
              <a:ea typeface="KaiTi" panose="02010609060101010101" pitchFamily="49" charset="-122"/>
            </a:endParaRPr>
          </a:p>
          <a:p>
            <a:pPr marL="0" indent="0" algn="l">
              <a:buNone/>
            </a:pPr>
            <a:r>
              <a:rPr lang="en-US" altLang="zh-CN" sz="2400" dirty="0">
                <a:solidFill>
                  <a:schemeClr val="tx2"/>
                </a:solidFill>
                <a:latin typeface="KaiTi" panose="02010609060101010101" pitchFamily="49" charset="-122"/>
                <a:ea typeface="KaiTi" panose="02010609060101010101" pitchFamily="49" charset="-122"/>
              </a:rPr>
              <a:t>  </a:t>
            </a:r>
            <a:r>
              <a:rPr lang="zh-CN" altLang="en-US" sz="2400" dirty="0">
                <a:solidFill>
                  <a:schemeClr val="tx2"/>
                </a:solidFill>
                <a:latin typeface="KaiTi" panose="02010609060101010101" pitchFamily="49" charset="-122"/>
                <a:ea typeface="KaiTi" panose="02010609060101010101" pitchFamily="49" charset="-122"/>
              </a:rPr>
              <a:t>（</a:t>
            </a:r>
            <a:r>
              <a:rPr lang="en-US" altLang="zh-CN" sz="2400" dirty="0">
                <a:solidFill>
                  <a:schemeClr val="tx2"/>
                </a:solidFill>
                <a:latin typeface="KaiTi" panose="02010609060101010101" pitchFamily="49" charset="-122"/>
                <a:ea typeface="KaiTi" panose="02010609060101010101" pitchFamily="49" charset="-122"/>
              </a:rPr>
              <a:t>3</a:t>
            </a:r>
            <a:r>
              <a:rPr lang="zh-CN" altLang="en-US" sz="2400" dirty="0">
                <a:solidFill>
                  <a:schemeClr val="tx2"/>
                </a:solidFill>
                <a:latin typeface="KaiTi" panose="02010609060101010101" pitchFamily="49" charset="-122"/>
                <a:ea typeface="KaiTi" panose="02010609060101010101" pitchFamily="49" charset="-122"/>
              </a:rPr>
              <a:t>）</a:t>
            </a:r>
            <a:r>
              <a:rPr lang="zh-CN" altLang="en-US" sz="2400" b="1" dirty="0">
                <a:solidFill>
                  <a:schemeClr val="tx2"/>
                </a:solidFill>
                <a:latin typeface="KaiTi" panose="02010609060101010101" pitchFamily="49" charset="-122"/>
                <a:ea typeface="KaiTi" panose="02010609060101010101" pitchFamily="49" charset="-122"/>
              </a:rPr>
              <a:t>歌颂神的恩泽                  （</a:t>
            </a:r>
            <a:r>
              <a:rPr lang="en-US" altLang="zh-CN" sz="2400" b="1" dirty="0">
                <a:solidFill>
                  <a:schemeClr val="tx2"/>
                </a:solidFill>
                <a:latin typeface="KaiTi" panose="02010609060101010101" pitchFamily="49" charset="-122"/>
                <a:ea typeface="KaiTi" panose="02010609060101010101" pitchFamily="49" charset="-122"/>
              </a:rPr>
              <a:t>9-13</a:t>
            </a:r>
            <a:r>
              <a:rPr lang="zh-CN" altLang="en-US" sz="2400" b="1" dirty="0">
                <a:solidFill>
                  <a:schemeClr val="tx2"/>
                </a:solidFill>
                <a:latin typeface="KaiTi" panose="02010609060101010101" pitchFamily="49" charset="-122"/>
                <a:ea typeface="KaiTi" panose="02010609060101010101" pitchFamily="49" charset="-122"/>
              </a:rPr>
              <a:t>）</a:t>
            </a:r>
            <a:endParaRPr lang="en-US" altLang="zh-CN" sz="24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30</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4124683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4950C-FD92-1B42-6341-1EA5BB47F79C}"/>
              </a:ext>
            </a:extLst>
          </p:cNvPr>
          <p:cNvSpPr>
            <a:spLocks noGrp="1"/>
          </p:cNvSpPr>
          <p:nvPr>
            <p:ph type="title"/>
          </p:nvPr>
        </p:nvSpPr>
        <p:spPr>
          <a:xfrm>
            <a:off x="1692142" y="2622687"/>
            <a:ext cx="6949440" cy="1371601"/>
          </a:xfrm>
        </p:spPr>
        <p:txBody>
          <a:bodyPr>
            <a:normAutofit fontScale="90000"/>
          </a:bodyPr>
          <a:lstStyle/>
          <a:p>
            <a:pPr algn="ctr"/>
            <a:r>
              <a:rPr lang="zh-CN" altLang="en-US" sz="4800" b="1" dirty="0">
                <a:latin typeface="DengXian" panose="02010600030101010101" pitchFamily="2" charset="-122"/>
                <a:ea typeface="DengXian" panose="02010600030101010101" pitchFamily="2" charset="-122"/>
              </a:rPr>
              <a:t>诗篇 </a:t>
            </a:r>
            <a:r>
              <a:rPr lang="en-US" altLang="zh-CN" sz="4800" b="1" dirty="0">
                <a:latin typeface="DengXian" panose="02010600030101010101" pitchFamily="2" charset="-122"/>
                <a:ea typeface="DengXian" panose="02010600030101010101" pitchFamily="2" charset="-122"/>
              </a:rPr>
              <a:t>72</a:t>
            </a:r>
            <a:r>
              <a:rPr lang="zh-CN" altLang="en-US" sz="4800" b="1" dirty="0">
                <a:latin typeface="DengXian" panose="02010600030101010101" pitchFamily="2" charset="-122"/>
                <a:ea typeface="DengXian" panose="02010600030101010101" pitchFamily="2" charset="-122"/>
              </a:rPr>
              <a:t>篇</a:t>
            </a:r>
            <a:br>
              <a:rPr lang="en-US" altLang="zh-CN" sz="4800" b="1" dirty="0">
                <a:latin typeface="DengXian" panose="02010600030101010101" pitchFamily="2" charset="-122"/>
                <a:ea typeface="DengXian" panose="02010600030101010101" pitchFamily="2" charset="-122"/>
              </a:rPr>
            </a:br>
            <a:r>
              <a:rPr lang="zh-CN" altLang="en-US" sz="4800" b="1" dirty="0">
                <a:latin typeface="DengXian" panose="02010600030101010101" pitchFamily="2" charset="-122"/>
                <a:ea typeface="DengXian" panose="02010600030101010101" pitchFamily="2" charset="-122"/>
              </a:rPr>
              <a:t>所罗门的诗</a:t>
            </a:r>
            <a:endParaRPr lang="en-US" sz="48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826195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000" dirty="0">
                <a:latin typeface="DengXian" panose="02010600030101010101" pitchFamily="2" charset="-122"/>
                <a:ea typeface="DengXian" panose="02010600030101010101" pitchFamily="2" charset="-122"/>
              </a:rPr>
              <a:t>诗篇 第</a:t>
            </a:r>
            <a:r>
              <a:rPr lang="en-US" altLang="zh-CN" sz="2000" dirty="0">
                <a:latin typeface="DengXian" panose="02010600030101010101" pitchFamily="2" charset="-122"/>
                <a:ea typeface="DengXian" panose="02010600030101010101" pitchFamily="2" charset="-122"/>
              </a:rPr>
              <a:t>72</a:t>
            </a:r>
            <a:r>
              <a:rPr lang="zh-CN" altLang="en-US" sz="2000" dirty="0">
                <a:latin typeface="DengXian" panose="02010600030101010101" pitchFamily="2" charset="-122"/>
                <a:ea typeface="DengXian" panose="02010600030101010101" pitchFamily="2" charset="-122"/>
              </a:rPr>
              <a:t>篇</a:t>
            </a:r>
            <a:endParaRPr lang="en-US" sz="20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algn="l"/>
            <a:r>
              <a:rPr lang="zh-TW" altLang="en-US" sz="2400" b="1" i="0" u="none" strike="noStrike" baseline="0" dirty="0">
                <a:solidFill>
                  <a:schemeClr val="tx2"/>
                </a:solidFill>
                <a:latin typeface="KaiTi" panose="02010609060101010101" pitchFamily="49" charset="-122"/>
                <a:ea typeface="KaiTi" panose="02010609060101010101" pitchFamily="49" charset="-122"/>
              </a:rPr>
              <a:t>背景：诗篇</a:t>
            </a:r>
            <a:r>
              <a:rPr lang="en-US" altLang="zh-TW" sz="2400" b="1" dirty="0">
                <a:solidFill>
                  <a:schemeClr val="tx2"/>
                </a:solidFill>
                <a:latin typeface="KaiTi" panose="02010609060101010101" pitchFamily="49" charset="-122"/>
                <a:ea typeface="KaiTi" panose="02010609060101010101" pitchFamily="49" charset="-122"/>
              </a:rPr>
              <a:t>72</a:t>
            </a:r>
            <a:r>
              <a:rPr lang="zh-TW" altLang="en-US" sz="2400" b="1" i="0" u="none" strike="noStrike" baseline="0" dirty="0">
                <a:solidFill>
                  <a:schemeClr val="tx2"/>
                </a:solidFill>
                <a:latin typeface="KaiTi" panose="02010609060101010101" pitchFamily="49" charset="-122"/>
                <a:ea typeface="KaiTi" panose="02010609060101010101" pitchFamily="49" charset="-122"/>
              </a:rPr>
              <a:t>篇是</a:t>
            </a:r>
            <a:r>
              <a:rPr lang="en-US" altLang="zh-TW" sz="2400" b="1" i="0" u="none" strike="noStrike" baseline="0" dirty="0">
                <a:solidFill>
                  <a:schemeClr val="tx2"/>
                </a:solidFill>
                <a:latin typeface="KaiTi" panose="02010609060101010101" pitchFamily="49" charset="-122"/>
                <a:ea typeface="KaiTi" panose="02010609060101010101" pitchFamily="49" charset="-122"/>
              </a:rPr>
              <a:t>“</a:t>
            </a:r>
            <a:r>
              <a:rPr lang="zh-TW" altLang="en-US" sz="2400" b="1" i="0" u="none" strike="noStrike" baseline="0" dirty="0">
                <a:solidFill>
                  <a:schemeClr val="tx2"/>
                </a:solidFill>
                <a:latin typeface="KaiTi" panose="02010609060101010101" pitchFamily="49" charset="-122"/>
                <a:ea typeface="KaiTi" panose="02010609060101010101" pitchFamily="49" charset="-122"/>
              </a:rPr>
              <a:t>所罗门的诗</a:t>
            </a:r>
            <a:r>
              <a:rPr lang="en-US" altLang="zh-TW" sz="2400" b="1" i="0" u="none" strike="noStrike" baseline="0" dirty="0">
                <a:solidFill>
                  <a:schemeClr val="tx2"/>
                </a:solidFill>
                <a:latin typeface="KaiTi" panose="02010609060101010101" pitchFamily="49" charset="-122"/>
                <a:ea typeface="KaiTi" panose="02010609060101010101" pitchFamily="49" charset="-122"/>
              </a:rPr>
              <a:t>” </a:t>
            </a:r>
            <a:r>
              <a:rPr lang="zh-TW" altLang="en-US" sz="2400" b="1" i="0" u="none" strike="noStrike" baseline="0" dirty="0">
                <a:solidFill>
                  <a:schemeClr val="tx2"/>
                </a:solidFill>
                <a:latin typeface="KaiTi" panose="02010609060101010101" pitchFamily="49" charset="-122"/>
                <a:ea typeface="KaiTi" panose="02010609060101010101" pitchFamily="49" charset="-122"/>
              </a:rPr>
              <a:t>。可能是</a:t>
            </a:r>
            <a:r>
              <a:rPr lang="zh-CN" altLang="en-US" sz="2400" b="1" i="0" u="none" strike="noStrike" baseline="0" dirty="0">
                <a:solidFill>
                  <a:schemeClr val="tx2"/>
                </a:solidFill>
                <a:latin typeface="KaiTi" panose="02010609060101010101" pitchFamily="49" charset="-122"/>
                <a:ea typeface="KaiTi" panose="02010609060101010101" pitchFamily="49" charset="-122"/>
              </a:rPr>
              <a:t>大卫</a:t>
            </a:r>
            <a:r>
              <a:rPr lang="zh-TW" altLang="en-US" sz="2400" b="1" i="0" u="none" strike="noStrike" baseline="0" dirty="0">
                <a:solidFill>
                  <a:schemeClr val="tx2"/>
                </a:solidFill>
                <a:latin typeface="KaiTi" panose="02010609060101010101" pitchFamily="49" charset="-122"/>
                <a:ea typeface="KaiTi" panose="02010609060101010101" pitchFamily="49" charset="-122"/>
              </a:rPr>
              <a:t>年纪老迈，在选立所罗门继承王位时，为他祝福作了此诗。后由所罗门编成诗歌</a:t>
            </a:r>
            <a:r>
              <a:rPr lang="zh-CN" altLang="en-US" sz="2400" b="1" i="0" u="none" strike="noStrike" baseline="0" dirty="0">
                <a:solidFill>
                  <a:schemeClr val="tx2"/>
                </a:solidFill>
                <a:latin typeface="KaiTi" panose="02010609060101010101" pitchFamily="49" charset="-122"/>
                <a:ea typeface="KaiTi" panose="02010609060101010101" pitchFamily="49" charset="-122"/>
              </a:rPr>
              <a:t>。</a:t>
            </a:r>
            <a:endParaRPr lang="en-US" altLang="zh-CN" sz="2400" b="1" i="0" u="none" strike="noStrike" baseline="0" dirty="0">
              <a:solidFill>
                <a:schemeClr val="tx2"/>
              </a:solidFill>
              <a:latin typeface="KaiTi" panose="02010609060101010101" pitchFamily="49" charset="-122"/>
              <a:ea typeface="KaiTi" panose="02010609060101010101" pitchFamily="49" charset="-122"/>
            </a:endParaRPr>
          </a:p>
          <a:p>
            <a:pPr algn="l"/>
            <a:endParaRPr lang="en-US" altLang="zh-CN" sz="2400" b="1" dirty="0">
              <a:solidFill>
                <a:schemeClr val="tx2"/>
              </a:solidFill>
              <a:latin typeface="KaiTi" panose="02010609060101010101" pitchFamily="49" charset="-122"/>
              <a:ea typeface="KaiTi" panose="02010609060101010101" pitchFamily="49" charset="-122"/>
            </a:endParaRPr>
          </a:p>
          <a:p>
            <a:pPr algn="l"/>
            <a:r>
              <a:rPr lang="zh-CN" altLang="en-US" sz="2400" b="1" dirty="0">
                <a:solidFill>
                  <a:schemeClr val="tx2"/>
                </a:solidFill>
                <a:latin typeface="KaiTi" panose="02010609060101010101" pitchFamily="49" charset="-122"/>
                <a:ea typeface="KaiTi" panose="02010609060101010101" pitchFamily="49" charset="-122"/>
              </a:rPr>
              <a:t>诗篇</a:t>
            </a:r>
            <a:r>
              <a:rPr lang="en-US" altLang="zh-CN" sz="2400" b="1" dirty="0">
                <a:solidFill>
                  <a:schemeClr val="tx2"/>
                </a:solidFill>
                <a:latin typeface="KaiTi" panose="02010609060101010101" pitchFamily="49" charset="-122"/>
                <a:ea typeface="KaiTi" panose="02010609060101010101" pitchFamily="49" charset="-122"/>
              </a:rPr>
              <a:t>72 </a:t>
            </a:r>
            <a:r>
              <a:rPr lang="zh-CN" altLang="en-US" sz="2400" b="1" dirty="0">
                <a:solidFill>
                  <a:schemeClr val="tx2"/>
                </a:solidFill>
                <a:latin typeface="KaiTi" panose="02010609060101010101" pitchFamily="49" charset="-122"/>
                <a:ea typeface="KaiTi" panose="02010609060101010101" pitchFamily="49" charset="-122"/>
              </a:rPr>
              <a:t>篇是君王诗更是弥赛亚诗篇。</a:t>
            </a:r>
            <a:endParaRPr lang="en-US" altLang="zh-CN" sz="2400" b="1" dirty="0">
              <a:solidFill>
                <a:schemeClr val="tx2"/>
              </a:solidFill>
              <a:latin typeface="KaiTi" panose="02010609060101010101" pitchFamily="49" charset="-122"/>
              <a:ea typeface="KaiTi" panose="02010609060101010101" pitchFamily="49" charset="-122"/>
            </a:endParaRPr>
          </a:p>
          <a:p>
            <a:pPr algn="l"/>
            <a:endParaRPr lang="en-US" altLang="zh-CN" sz="2400" b="1" dirty="0">
              <a:latin typeface="KaiTi" panose="02010609060101010101" pitchFamily="49" charset="-122"/>
              <a:ea typeface="KaiTi" panose="02010609060101010101" pitchFamily="49" charset="-122"/>
            </a:endParaRPr>
          </a:p>
          <a:p>
            <a:pPr algn="l"/>
            <a:r>
              <a:rPr lang="zh-TW" altLang="en-US" sz="2400" b="1" i="0" u="none" strike="noStrike" baseline="0" dirty="0">
                <a:solidFill>
                  <a:schemeClr val="tx2"/>
                </a:solidFill>
                <a:latin typeface="KaiTi" panose="02010609060101010101" pitchFamily="49" charset="-122"/>
                <a:ea typeface="KaiTi" panose="02010609060101010101" pitchFamily="49" charset="-122"/>
              </a:rPr>
              <a:t>那位秉行公义统管全地的王，最终要应验在</a:t>
            </a:r>
            <a:r>
              <a:rPr lang="zh-CN" altLang="en-US" sz="2400" b="1" i="0" u="none" strike="noStrike" baseline="0" dirty="0">
                <a:solidFill>
                  <a:schemeClr val="tx2"/>
                </a:solidFill>
                <a:latin typeface="KaiTi" panose="02010609060101010101" pitchFamily="49" charset="-122"/>
                <a:ea typeface="KaiTi" panose="02010609060101010101" pitchFamily="49" charset="-122"/>
              </a:rPr>
              <a:t>弥赛亚也就是</a:t>
            </a:r>
            <a:r>
              <a:rPr lang="zh-TW" altLang="en-US" sz="2400" b="1" i="0" u="none" strike="noStrike" baseline="0" dirty="0">
                <a:solidFill>
                  <a:schemeClr val="tx2"/>
                </a:solidFill>
                <a:latin typeface="KaiTi" panose="02010609060101010101" pitchFamily="49" charset="-122"/>
                <a:ea typeface="KaiTi" panose="02010609060101010101" pitchFamily="49" charset="-122"/>
              </a:rPr>
              <a:t>主耶稣基督身</a:t>
            </a:r>
            <a:r>
              <a:rPr lang="zh-CN" altLang="en-US" sz="2400" b="1" dirty="0">
                <a:solidFill>
                  <a:schemeClr val="tx2"/>
                </a:solidFill>
                <a:latin typeface="KaiTi" panose="02010609060101010101" pitchFamily="49" charset="-122"/>
                <a:ea typeface="KaiTi" panose="02010609060101010101" pitchFamily="49" charset="-122"/>
              </a:rPr>
              <a:t>上</a:t>
            </a:r>
            <a:r>
              <a:rPr lang="zh-CN" altLang="en-US" sz="2400" b="1" i="0" u="none" strike="noStrike" baseline="0" dirty="0">
                <a:solidFill>
                  <a:schemeClr val="tx2"/>
                </a:solidFill>
                <a:latin typeface="KaiTi" panose="02010609060101010101" pitchFamily="49" charset="-122"/>
                <a:ea typeface="KaiTi" panose="02010609060101010101" pitchFamily="49" charset="-122"/>
              </a:rPr>
              <a:t>。</a:t>
            </a:r>
            <a:r>
              <a:rPr lang="zh-TW" altLang="en-US" sz="2400" b="1" i="0" u="none" strike="noStrike" baseline="0" dirty="0">
                <a:solidFill>
                  <a:schemeClr val="tx2"/>
                </a:solidFill>
                <a:latin typeface="KaiTi" panose="02010609060101010101" pitchFamily="49" charset="-122"/>
                <a:ea typeface="KaiTi" panose="02010609060101010101" pitchFamily="49" charset="-122"/>
              </a:rPr>
              <a:t>当基督再来并永远掌权的时候，公义、安定、昌盛、和平，才将真正得着实现。</a:t>
            </a:r>
            <a:br>
              <a:rPr lang="zh-CN" altLang="en-US" sz="2800" b="1" dirty="0">
                <a:latin typeface="KaiTi" panose="02010609060101010101" pitchFamily="49" charset="-122"/>
                <a:ea typeface="KaiTi" panose="02010609060101010101" pitchFamily="49" charset="-122"/>
              </a:rPr>
            </a:br>
            <a:endParaRPr lang="en-US" sz="2800" b="1" dirty="0">
              <a:solidFill>
                <a:schemeClr val="tx2"/>
              </a:solidFill>
              <a:effectLst/>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32</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34403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743D9-29A4-3A26-D8F3-428E219713F8}"/>
              </a:ext>
            </a:extLst>
          </p:cNvPr>
          <p:cNvSpPr>
            <a:spLocks noGrp="1"/>
          </p:cNvSpPr>
          <p:nvPr>
            <p:ph type="title"/>
          </p:nvPr>
        </p:nvSpPr>
        <p:spPr>
          <a:xfrm flipH="1">
            <a:off x="4522303" y="276087"/>
            <a:ext cx="3856383" cy="404950"/>
          </a:xfrm>
        </p:spPr>
        <p:txBody>
          <a:bodyPr>
            <a:normAutofit/>
          </a:bodyPr>
          <a:lstStyle/>
          <a:p>
            <a:r>
              <a:rPr lang="zh-CN" altLang="en-US" sz="2000" dirty="0">
                <a:solidFill>
                  <a:schemeClr val="accent1"/>
                </a:solidFill>
                <a:latin typeface="DengXian" panose="02010600030101010101" pitchFamily="2" charset="-122"/>
                <a:ea typeface="DengXian" panose="02010600030101010101" pitchFamily="2" charset="-122"/>
              </a:rPr>
              <a:t>诗篇  </a:t>
            </a:r>
            <a:r>
              <a:rPr lang="zh-CN" altLang="en-US" sz="2000" b="1" dirty="0">
                <a:solidFill>
                  <a:schemeClr val="accent1"/>
                </a:solidFill>
                <a:latin typeface="DengXian" panose="02010600030101010101" pitchFamily="2" charset="-122"/>
                <a:ea typeface="DengXian" panose="02010600030101010101" pitchFamily="2" charset="-122"/>
              </a:rPr>
              <a:t>所罗门的诗 （</a:t>
            </a:r>
            <a:r>
              <a:rPr lang="en-US" altLang="zh-CN" sz="2000" b="1" dirty="0">
                <a:solidFill>
                  <a:schemeClr val="accent1"/>
                </a:solidFill>
                <a:latin typeface="DengXian" panose="02010600030101010101" pitchFamily="2" charset="-122"/>
                <a:ea typeface="DengXian" panose="02010600030101010101" pitchFamily="2" charset="-122"/>
              </a:rPr>
              <a:t>72</a:t>
            </a:r>
            <a:r>
              <a:rPr lang="zh-CN" altLang="en-US" sz="2000" b="1" dirty="0">
                <a:solidFill>
                  <a:schemeClr val="accent1"/>
                </a:solidFill>
                <a:latin typeface="DengXian" panose="02010600030101010101" pitchFamily="2" charset="-122"/>
                <a:ea typeface="DengXian" panose="02010600030101010101" pitchFamily="2" charset="-122"/>
              </a:rPr>
              <a:t>篇）</a:t>
            </a:r>
            <a:endParaRPr lang="en-US" sz="2000" dirty="0"/>
          </a:p>
        </p:txBody>
      </p:sp>
      <p:sp>
        <p:nvSpPr>
          <p:cNvPr id="3" name="Content Placeholder 2">
            <a:extLst>
              <a:ext uri="{FF2B5EF4-FFF2-40B4-BE49-F238E27FC236}">
                <a16:creationId xmlns:a16="http://schemas.microsoft.com/office/drawing/2014/main" id="{79E7D364-CB54-4CE8-49D9-7923193D8370}"/>
              </a:ext>
            </a:extLst>
          </p:cNvPr>
          <p:cNvSpPr>
            <a:spLocks noGrp="1"/>
          </p:cNvSpPr>
          <p:nvPr>
            <p:ph sz="half" idx="1"/>
          </p:nvPr>
        </p:nvSpPr>
        <p:spPr>
          <a:xfrm>
            <a:off x="288236" y="834886"/>
            <a:ext cx="5731564" cy="5546035"/>
          </a:xfrm>
        </p:spPr>
        <p:txBody>
          <a:bodyPr>
            <a:normAutofit fontScale="92500" lnSpcReduction="10000"/>
          </a:bodyPr>
          <a:lstStyle/>
          <a:p>
            <a:pPr marL="0" indent="0">
              <a:buNone/>
            </a:pPr>
            <a:r>
              <a:rPr lang="zh-CN" altLang="en-US" sz="1200" b="1" cap="all" dirty="0">
                <a:solidFill>
                  <a:srgbClr val="555555"/>
                </a:solidFill>
                <a:effectLst/>
                <a:latin typeface="KaiTi" panose="02010609060101010101" pitchFamily="49" charset="-122"/>
                <a:ea typeface="KaiTi" panose="02010609060101010101" pitchFamily="49" charset="-122"/>
              </a:rPr>
              <a:t> </a:t>
            </a:r>
            <a:r>
              <a:rPr lang="zh-CN" altLang="en-US" sz="1800" b="1" cap="all" dirty="0">
                <a:effectLst/>
                <a:latin typeface="KaiTi" panose="02010609060101010101" pitchFamily="49" charset="-122"/>
                <a:ea typeface="KaiTi" panose="02010609060101010101" pitchFamily="49" charset="-122"/>
              </a:rPr>
              <a:t>（</a:t>
            </a:r>
            <a:r>
              <a:rPr lang="zh-CN" altLang="en-US" sz="1600" b="1" cap="all" dirty="0">
                <a:solidFill>
                  <a:srgbClr val="555555"/>
                </a:solidFill>
                <a:effectLst/>
                <a:latin typeface="Cabin"/>
              </a:rPr>
              <a:t>所罗门的诗。</a:t>
            </a:r>
            <a:r>
              <a:rPr lang="zh-CN" altLang="en-US" sz="1800" b="1" cap="all" dirty="0">
                <a:effectLst/>
                <a:latin typeface="KaiTi" panose="02010609060101010101" pitchFamily="49" charset="-122"/>
                <a:ea typeface="KaiTi" panose="02010609060101010101" pitchFamily="49" charset="-122"/>
              </a:rPr>
              <a:t>）</a:t>
            </a:r>
            <a:endParaRPr lang="en-US" altLang="zh-CN" sz="1800" b="1" cap="all" dirty="0">
              <a:effectLst/>
              <a:latin typeface="KaiTi" panose="02010609060101010101" pitchFamily="49" charset="-122"/>
              <a:ea typeface="KaiTi" panose="02010609060101010101" pitchFamily="49" charset="-122"/>
            </a:endParaRPr>
          </a:p>
          <a:p>
            <a:pPr marL="0" indent="0">
              <a:buNone/>
            </a:pPr>
            <a:r>
              <a:rPr lang="en-US" altLang="zh-CN" b="1" baseline="30000" dirty="0">
                <a:solidFill>
                  <a:schemeClr val="tx2"/>
                </a:solidFill>
                <a:effectLst/>
                <a:latin typeface="KaiTi" panose="02010609060101010101" pitchFamily="49" charset="-122"/>
                <a:ea typeface="KaiTi" panose="02010609060101010101" pitchFamily="49" charset="-122"/>
              </a:rPr>
              <a:t>1  </a:t>
            </a:r>
            <a:r>
              <a:rPr lang="zh-CN" altLang="en-US" b="1" dirty="0">
                <a:solidFill>
                  <a:srgbClr val="222222"/>
                </a:solidFill>
                <a:effectLst/>
                <a:latin typeface="KaiTi" panose="02010609060101010101" pitchFamily="49" charset="-122"/>
                <a:ea typeface="KaiTi" panose="02010609060101010101" pitchFamily="49" charset="-122"/>
              </a:rPr>
              <a:t>神啊，求你将判断的权柄赐给王，将公义赐给王的儿子。</a:t>
            </a:r>
            <a:br>
              <a:rPr lang="zh-CN" altLang="en-US" b="1" dirty="0">
                <a:latin typeface="KaiTi" panose="02010609060101010101" pitchFamily="49" charset="-122"/>
                <a:ea typeface="KaiTi" panose="02010609060101010101" pitchFamily="49" charset="-122"/>
              </a:rPr>
            </a:br>
            <a:r>
              <a:rPr lang="en-US" altLang="zh-CN" b="1" baseline="30000" dirty="0">
                <a:effectLst/>
                <a:latin typeface="KaiTi" panose="02010609060101010101" pitchFamily="49" charset="-122"/>
                <a:ea typeface="KaiTi" panose="02010609060101010101" pitchFamily="49" charset="-122"/>
              </a:rPr>
              <a:t>2 </a:t>
            </a:r>
            <a:r>
              <a:rPr lang="zh-CN" altLang="en-US" b="1" dirty="0">
                <a:solidFill>
                  <a:srgbClr val="222222"/>
                </a:solidFill>
                <a:effectLst/>
                <a:latin typeface="KaiTi" panose="02010609060101010101" pitchFamily="49" charset="-122"/>
                <a:ea typeface="KaiTi" panose="02010609060101010101" pitchFamily="49" charset="-122"/>
              </a:rPr>
              <a:t>他要按公义审判你的民，按公平审判你的困苦人。</a:t>
            </a:r>
            <a:br>
              <a:rPr lang="zh-CN" altLang="en-US" b="1" dirty="0">
                <a:latin typeface="KaiTi" panose="02010609060101010101" pitchFamily="49" charset="-122"/>
                <a:ea typeface="KaiTi" panose="02010609060101010101" pitchFamily="49" charset="-122"/>
              </a:rPr>
            </a:br>
            <a:r>
              <a:rPr lang="en-US" altLang="zh-CN" b="1" baseline="30000" dirty="0">
                <a:effectLst/>
                <a:latin typeface="KaiTi" panose="02010609060101010101" pitchFamily="49" charset="-122"/>
                <a:ea typeface="KaiTi" panose="02010609060101010101" pitchFamily="49" charset="-122"/>
              </a:rPr>
              <a:t>3 </a:t>
            </a:r>
            <a:r>
              <a:rPr lang="zh-CN" altLang="en-US" b="1" dirty="0">
                <a:solidFill>
                  <a:srgbClr val="222222"/>
                </a:solidFill>
                <a:effectLst/>
                <a:latin typeface="KaiTi" panose="02010609060101010101" pitchFamily="49" charset="-122"/>
                <a:ea typeface="KaiTi" panose="02010609060101010101" pitchFamily="49" charset="-122"/>
              </a:rPr>
              <a:t>大山小山，都要因公义使民得享平安。</a:t>
            </a:r>
            <a:br>
              <a:rPr lang="zh-CN" altLang="en-US" b="1" dirty="0">
                <a:latin typeface="KaiTi" panose="02010609060101010101" pitchFamily="49" charset="-122"/>
                <a:ea typeface="KaiTi" panose="02010609060101010101" pitchFamily="49" charset="-122"/>
              </a:rPr>
            </a:br>
            <a:r>
              <a:rPr lang="en-US" altLang="zh-CN" b="1" baseline="30000" dirty="0">
                <a:effectLst/>
                <a:latin typeface="KaiTi" panose="02010609060101010101" pitchFamily="49" charset="-122"/>
                <a:ea typeface="KaiTi" panose="02010609060101010101" pitchFamily="49" charset="-122"/>
              </a:rPr>
              <a:t>4 </a:t>
            </a:r>
            <a:r>
              <a:rPr lang="zh-CN" altLang="en-US" b="1" dirty="0">
                <a:solidFill>
                  <a:srgbClr val="222222"/>
                </a:solidFill>
                <a:effectLst/>
                <a:latin typeface="KaiTi" panose="02010609060101010101" pitchFamily="49" charset="-122"/>
                <a:ea typeface="KaiTi" panose="02010609060101010101" pitchFamily="49" charset="-122"/>
              </a:rPr>
              <a:t>他必为民中的困苦人伸冤，拯救穷乏之辈，压碎那欺压人的。</a:t>
            </a:r>
            <a:br>
              <a:rPr lang="zh-CN" altLang="en-US" b="1" dirty="0">
                <a:latin typeface="KaiTi" panose="02010609060101010101" pitchFamily="49" charset="-122"/>
                <a:ea typeface="KaiTi" panose="02010609060101010101" pitchFamily="49" charset="-122"/>
              </a:rPr>
            </a:br>
            <a:r>
              <a:rPr lang="en-US" altLang="zh-CN" b="1" baseline="30000" dirty="0">
                <a:solidFill>
                  <a:schemeClr val="tx2"/>
                </a:solidFill>
                <a:effectLst/>
                <a:latin typeface="KaiTi" panose="02010609060101010101" pitchFamily="49" charset="-122"/>
                <a:ea typeface="KaiTi" panose="02010609060101010101" pitchFamily="49" charset="-122"/>
              </a:rPr>
              <a:t>5 </a:t>
            </a:r>
            <a:r>
              <a:rPr lang="zh-CN" altLang="en-US" b="1" dirty="0">
                <a:solidFill>
                  <a:schemeClr val="tx2"/>
                </a:solidFill>
                <a:effectLst/>
                <a:latin typeface="KaiTi" panose="02010609060101010101" pitchFamily="49" charset="-122"/>
                <a:ea typeface="KaiTi" panose="02010609060101010101" pitchFamily="49" charset="-122"/>
              </a:rPr>
              <a:t>太阳还存，月亮还在，人要敬畏你，直到万代。</a:t>
            </a:r>
            <a:br>
              <a:rPr lang="zh-CN" altLang="en-US" b="1" dirty="0">
                <a:solidFill>
                  <a:schemeClr val="tx2"/>
                </a:solidFill>
                <a:latin typeface="KaiTi" panose="02010609060101010101" pitchFamily="49" charset="-122"/>
                <a:ea typeface="KaiTi" panose="02010609060101010101" pitchFamily="49" charset="-122"/>
              </a:rPr>
            </a:br>
            <a:r>
              <a:rPr lang="en-US" altLang="zh-CN" b="1" baseline="30000" dirty="0">
                <a:solidFill>
                  <a:schemeClr val="tx2"/>
                </a:solidFill>
                <a:effectLst/>
                <a:latin typeface="KaiTi" panose="02010609060101010101" pitchFamily="49" charset="-122"/>
                <a:ea typeface="KaiTi" panose="02010609060101010101" pitchFamily="49" charset="-122"/>
              </a:rPr>
              <a:t>6 </a:t>
            </a:r>
            <a:r>
              <a:rPr lang="zh-CN" altLang="en-US" b="1" dirty="0">
                <a:solidFill>
                  <a:schemeClr val="tx2"/>
                </a:solidFill>
                <a:effectLst/>
                <a:latin typeface="KaiTi" panose="02010609060101010101" pitchFamily="49" charset="-122"/>
                <a:ea typeface="KaiTi" panose="02010609060101010101" pitchFamily="49" charset="-122"/>
              </a:rPr>
              <a:t>他必降临，像雨降在已割的草地上，如甘霖滋润田地。</a:t>
            </a:r>
            <a:br>
              <a:rPr lang="zh-CN" altLang="en-US" b="1" dirty="0">
                <a:solidFill>
                  <a:schemeClr val="tx2"/>
                </a:solidFill>
                <a:latin typeface="KaiTi" panose="02010609060101010101" pitchFamily="49" charset="-122"/>
                <a:ea typeface="KaiTi" panose="02010609060101010101" pitchFamily="49" charset="-122"/>
              </a:rPr>
            </a:br>
            <a:r>
              <a:rPr lang="en-US" altLang="zh-CN" b="1" baseline="30000" dirty="0">
                <a:solidFill>
                  <a:schemeClr val="tx2"/>
                </a:solidFill>
                <a:effectLst/>
                <a:latin typeface="KaiTi" panose="02010609060101010101" pitchFamily="49" charset="-122"/>
                <a:ea typeface="KaiTi" panose="02010609060101010101" pitchFamily="49" charset="-122"/>
              </a:rPr>
              <a:t>7 </a:t>
            </a:r>
            <a:r>
              <a:rPr lang="zh-CN" altLang="en-US" b="1" dirty="0">
                <a:solidFill>
                  <a:schemeClr val="tx2"/>
                </a:solidFill>
                <a:effectLst/>
                <a:latin typeface="KaiTi" panose="02010609060101010101" pitchFamily="49" charset="-122"/>
                <a:ea typeface="KaiTi" panose="02010609060101010101" pitchFamily="49" charset="-122"/>
              </a:rPr>
              <a:t>在他的日子义人要发旺，大有平安，好像月亮长存。</a:t>
            </a:r>
            <a:br>
              <a:rPr lang="zh-CN" altLang="en-US" b="1" dirty="0">
                <a:solidFill>
                  <a:schemeClr val="tx2"/>
                </a:solidFill>
                <a:latin typeface="KaiTi" panose="02010609060101010101" pitchFamily="49" charset="-122"/>
                <a:ea typeface="KaiTi" panose="02010609060101010101" pitchFamily="49" charset="-122"/>
              </a:rPr>
            </a:br>
            <a:r>
              <a:rPr lang="en-US" altLang="zh-CN" b="1" baseline="30000" dirty="0">
                <a:solidFill>
                  <a:schemeClr val="tx2"/>
                </a:solidFill>
                <a:effectLst/>
                <a:latin typeface="KaiTi" panose="02010609060101010101" pitchFamily="49" charset="-122"/>
                <a:ea typeface="KaiTi" panose="02010609060101010101" pitchFamily="49" charset="-122"/>
              </a:rPr>
              <a:t>8 </a:t>
            </a:r>
            <a:r>
              <a:rPr lang="zh-CN" altLang="en-US" b="1" dirty="0">
                <a:solidFill>
                  <a:schemeClr val="tx2"/>
                </a:solidFill>
                <a:effectLst/>
                <a:latin typeface="KaiTi" panose="02010609060101010101" pitchFamily="49" charset="-122"/>
                <a:ea typeface="KaiTi" panose="02010609060101010101" pitchFamily="49" charset="-122"/>
              </a:rPr>
              <a:t>他要执掌权柄，从这海直到那海，从大河直到地极。</a:t>
            </a:r>
            <a:br>
              <a:rPr lang="zh-CN" altLang="en-US" b="1" dirty="0">
                <a:solidFill>
                  <a:schemeClr val="tx2"/>
                </a:solidFill>
                <a:latin typeface="KaiTi" panose="02010609060101010101" pitchFamily="49" charset="-122"/>
                <a:ea typeface="KaiTi" panose="02010609060101010101" pitchFamily="49" charset="-122"/>
              </a:rPr>
            </a:br>
            <a:r>
              <a:rPr lang="en-US" altLang="zh-CN" b="1" baseline="30000" dirty="0">
                <a:solidFill>
                  <a:schemeClr val="tx2"/>
                </a:solidFill>
                <a:effectLst/>
                <a:latin typeface="KaiTi" panose="02010609060101010101" pitchFamily="49" charset="-122"/>
                <a:ea typeface="KaiTi" panose="02010609060101010101" pitchFamily="49" charset="-122"/>
              </a:rPr>
              <a:t>9 </a:t>
            </a:r>
            <a:r>
              <a:rPr lang="zh-CN" altLang="en-US" b="1" dirty="0">
                <a:solidFill>
                  <a:schemeClr val="tx2"/>
                </a:solidFill>
                <a:effectLst/>
                <a:latin typeface="KaiTi" panose="02010609060101010101" pitchFamily="49" charset="-122"/>
                <a:ea typeface="KaiTi" panose="02010609060101010101" pitchFamily="49" charset="-122"/>
              </a:rPr>
              <a:t>住在旷野的，必在他面前下拜。他的仇敌，必要舔土。</a:t>
            </a:r>
            <a:br>
              <a:rPr lang="zh-CN" altLang="en-US" b="1" dirty="0">
                <a:solidFill>
                  <a:schemeClr val="tx2"/>
                </a:solidFill>
                <a:latin typeface="KaiTi" panose="02010609060101010101" pitchFamily="49" charset="-122"/>
                <a:ea typeface="KaiTi" panose="02010609060101010101" pitchFamily="49" charset="-122"/>
              </a:rPr>
            </a:br>
            <a:r>
              <a:rPr lang="en-US" altLang="zh-CN" b="1" baseline="30000" dirty="0">
                <a:solidFill>
                  <a:schemeClr val="tx2"/>
                </a:solidFill>
                <a:effectLst/>
                <a:latin typeface="KaiTi" panose="02010609060101010101" pitchFamily="49" charset="-122"/>
                <a:ea typeface="KaiTi" panose="02010609060101010101" pitchFamily="49" charset="-122"/>
              </a:rPr>
              <a:t>10 </a:t>
            </a:r>
            <a:r>
              <a:rPr lang="zh-CN" altLang="en-US" b="1" dirty="0">
                <a:solidFill>
                  <a:schemeClr val="tx2"/>
                </a:solidFill>
                <a:effectLst/>
                <a:latin typeface="KaiTi" panose="02010609060101010101" pitchFamily="49" charset="-122"/>
                <a:ea typeface="KaiTi" panose="02010609060101010101" pitchFamily="49" charset="-122"/>
              </a:rPr>
              <a:t>他施和海岛的王要进贡。示巴和西巴的王要献礼物。</a:t>
            </a:r>
            <a:br>
              <a:rPr lang="zh-CN" altLang="en-US" b="1" dirty="0">
                <a:solidFill>
                  <a:schemeClr val="tx2"/>
                </a:solidFill>
                <a:latin typeface="KaiTi" panose="02010609060101010101" pitchFamily="49" charset="-122"/>
                <a:ea typeface="KaiTi" panose="02010609060101010101" pitchFamily="49" charset="-122"/>
              </a:rPr>
            </a:br>
            <a:r>
              <a:rPr lang="en-US" altLang="zh-CN" b="1" baseline="30000" dirty="0">
                <a:solidFill>
                  <a:schemeClr val="tx2"/>
                </a:solidFill>
                <a:effectLst/>
                <a:latin typeface="KaiTi" panose="02010609060101010101" pitchFamily="49" charset="-122"/>
                <a:ea typeface="KaiTi" panose="02010609060101010101" pitchFamily="49" charset="-122"/>
              </a:rPr>
              <a:t>11 </a:t>
            </a:r>
            <a:r>
              <a:rPr lang="zh-CN" altLang="en-US" b="1" dirty="0">
                <a:solidFill>
                  <a:schemeClr val="tx2"/>
                </a:solidFill>
                <a:effectLst/>
                <a:latin typeface="KaiTi" panose="02010609060101010101" pitchFamily="49" charset="-122"/>
                <a:ea typeface="KaiTi" panose="02010609060101010101" pitchFamily="49" charset="-122"/>
              </a:rPr>
              <a:t>诸王都要叩拜他，万国都要事奉他。</a:t>
            </a:r>
            <a:endParaRPr lang="en-US" b="1" dirty="0">
              <a:solidFill>
                <a:schemeClr val="tx2"/>
              </a:solidFill>
              <a:effectLst/>
              <a:latin typeface="KaiTi" panose="02010609060101010101" pitchFamily="49" charset="-122"/>
              <a:ea typeface="KaiTi" panose="02010609060101010101" pitchFamily="49" charset="-122"/>
            </a:endParaRPr>
          </a:p>
          <a:p>
            <a:pPr marL="0" indent="0">
              <a:buNone/>
            </a:pPr>
            <a:endParaRPr lang="en-US" sz="2400" dirty="0">
              <a:latin typeface="KaiTi" panose="02010609060101010101" pitchFamily="49" charset="-122"/>
              <a:ea typeface="KaiTi" panose="02010609060101010101" pitchFamily="49" charset="-122"/>
            </a:endParaRPr>
          </a:p>
        </p:txBody>
      </p:sp>
      <p:sp>
        <p:nvSpPr>
          <p:cNvPr id="4" name="Content Placeholder 3">
            <a:extLst>
              <a:ext uri="{FF2B5EF4-FFF2-40B4-BE49-F238E27FC236}">
                <a16:creationId xmlns:a16="http://schemas.microsoft.com/office/drawing/2014/main" id="{881F968A-77FA-F316-2AB1-3A386F7FAA32}"/>
              </a:ext>
            </a:extLst>
          </p:cNvPr>
          <p:cNvSpPr>
            <a:spLocks noGrp="1"/>
          </p:cNvSpPr>
          <p:nvPr>
            <p:ph sz="half" idx="2"/>
          </p:nvPr>
        </p:nvSpPr>
        <p:spPr>
          <a:xfrm>
            <a:off x="6172200" y="834887"/>
            <a:ext cx="5854148" cy="5342076"/>
          </a:xfrm>
        </p:spPr>
        <p:txBody>
          <a:bodyPr>
            <a:normAutofit fontScale="92500" lnSpcReduction="10000"/>
          </a:bodyPr>
          <a:lstStyle/>
          <a:p>
            <a:pPr marL="0" indent="0">
              <a:buNone/>
            </a:pPr>
            <a:r>
              <a:rPr lang="en-US" altLang="zh-CN" sz="2400" b="1" baseline="30000" dirty="0">
                <a:effectLst/>
                <a:latin typeface="KaiTi" panose="02010609060101010101" pitchFamily="49" charset="-122"/>
                <a:ea typeface="KaiTi" panose="02010609060101010101" pitchFamily="49" charset="-122"/>
              </a:rPr>
              <a:t>12 </a:t>
            </a:r>
            <a:r>
              <a:rPr lang="zh-CN" altLang="en-US" sz="2400" b="1" dirty="0">
                <a:solidFill>
                  <a:srgbClr val="222222"/>
                </a:solidFill>
                <a:effectLst/>
                <a:latin typeface="KaiTi" panose="02010609060101010101" pitchFamily="49" charset="-122"/>
                <a:ea typeface="KaiTi" panose="02010609060101010101" pitchFamily="49" charset="-122"/>
              </a:rPr>
              <a:t>因为穷乏人呼求的时候，他要搭救，没有人帮助的困苦人，他也要搭救。</a:t>
            </a:r>
            <a:br>
              <a:rPr lang="zh-CN" altLang="en-US" sz="2400" b="1" dirty="0">
                <a:latin typeface="KaiTi" panose="02010609060101010101" pitchFamily="49" charset="-122"/>
                <a:ea typeface="KaiTi" panose="02010609060101010101" pitchFamily="49" charset="-122"/>
              </a:rPr>
            </a:br>
            <a:r>
              <a:rPr lang="en-US" altLang="zh-CN" sz="2400" b="1" baseline="30000" dirty="0">
                <a:effectLst/>
                <a:latin typeface="KaiTi" panose="02010609060101010101" pitchFamily="49" charset="-122"/>
                <a:ea typeface="KaiTi" panose="02010609060101010101" pitchFamily="49" charset="-122"/>
              </a:rPr>
              <a:t>13 </a:t>
            </a:r>
            <a:r>
              <a:rPr lang="zh-CN" altLang="en-US" sz="2400" b="1" dirty="0">
                <a:solidFill>
                  <a:srgbClr val="222222"/>
                </a:solidFill>
                <a:effectLst/>
                <a:latin typeface="KaiTi" panose="02010609060101010101" pitchFamily="49" charset="-122"/>
                <a:ea typeface="KaiTi" panose="02010609060101010101" pitchFamily="49" charset="-122"/>
              </a:rPr>
              <a:t>他要怜恤贫寒和穷乏的人，拯救穷苦人的性命。</a:t>
            </a:r>
            <a:br>
              <a:rPr lang="zh-CN" altLang="en-US" sz="2400" b="1" dirty="0">
                <a:latin typeface="KaiTi" panose="02010609060101010101" pitchFamily="49" charset="-122"/>
                <a:ea typeface="KaiTi" panose="02010609060101010101" pitchFamily="49" charset="-122"/>
              </a:rPr>
            </a:br>
            <a:r>
              <a:rPr lang="en-US" altLang="zh-CN" sz="2400" b="1" baseline="30000" dirty="0">
                <a:effectLst/>
                <a:latin typeface="KaiTi" panose="02010609060101010101" pitchFamily="49" charset="-122"/>
                <a:ea typeface="KaiTi" panose="02010609060101010101" pitchFamily="49" charset="-122"/>
              </a:rPr>
              <a:t>14 </a:t>
            </a:r>
            <a:r>
              <a:rPr lang="zh-CN" altLang="en-US" sz="2400" b="1" dirty="0">
                <a:solidFill>
                  <a:srgbClr val="222222"/>
                </a:solidFill>
                <a:effectLst/>
                <a:latin typeface="KaiTi" panose="02010609060101010101" pitchFamily="49" charset="-122"/>
                <a:ea typeface="KaiTi" panose="02010609060101010101" pitchFamily="49" charset="-122"/>
              </a:rPr>
              <a:t>他要救赎他们脱离欺压和强暴。他们的血在他眼中看为宝贵。</a:t>
            </a:r>
            <a:br>
              <a:rPr lang="zh-CN" altLang="en-US" sz="2400" b="1" dirty="0">
                <a:latin typeface="KaiTi" panose="02010609060101010101" pitchFamily="49" charset="-122"/>
                <a:ea typeface="KaiTi" panose="02010609060101010101" pitchFamily="49" charset="-122"/>
              </a:rPr>
            </a:br>
            <a:r>
              <a:rPr lang="en-US" altLang="zh-CN" sz="2400" b="1" baseline="30000" dirty="0">
                <a:effectLst/>
                <a:latin typeface="KaiTi" panose="02010609060101010101" pitchFamily="49" charset="-122"/>
                <a:ea typeface="KaiTi" panose="02010609060101010101" pitchFamily="49" charset="-122"/>
              </a:rPr>
              <a:t>15 </a:t>
            </a:r>
            <a:r>
              <a:rPr lang="zh-CN" altLang="en-US" sz="2400" b="1" dirty="0">
                <a:solidFill>
                  <a:srgbClr val="222222"/>
                </a:solidFill>
                <a:effectLst/>
                <a:latin typeface="KaiTi" panose="02010609060101010101" pitchFamily="49" charset="-122"/>
                <a:ea typeface="KaiTi" panose="02010609060101010101" pitchFamily="49" charset="-122"/>
              </a:rPr>
              <a:t>他们要存活。示巴的金子要奉给他。人要常常为他祷告，终日称颂他。</a:t>
            </a:r>
            <a:br>
              <a:rPr lang="zh-CN" altLang="en-US" sz="2400" b="1" dirty="0">
                <a:latin typeface="KaiTi" panose="02010609060101010101" pitchFamily="49" charset="-122"/>
                <a:ea typeface="KaiTi" panose="02010609060101010101" pitchFamily="49" charset="-122"/>
              </a:rPr>
            </a:br>
            <a:r>
              <a:rPr lang="en-US" altLang="zh-CN" sz="2400" b="1" baseline="30000" dirty="0">
                <a:effectLst/>
                <a:latin typeface="KaiTi" panose="02010609060101010101" pitchFamily="49" charset="-122"/>
                <a:ea typeface="KaiTi" panose="02010609060101010101" pitchFamily="49" charset="-122"/>
              </a:rPr>
              <a:t>16 </a:t>
            </a:r>
            <a:r>
              <a:rPr lang="zh-CN" altLang="en-US" sz="2400" b="1" dirty="0">
                <a:solidFill>
                  <a:srgbClr val="222222"/>
                </a:solidFill>
                <a:effectLst/>
                <a:latin typeface="KaiTi" panose="02010609060101010101" pitchFamily="49" charset="-122"/>
                <a:ea typeface="KaiTi" panose="02010609060101010101" pitchFamily="49" charset="-122"/>
              </a:rPr>
              <a:t>在地的山顶上，五谷必然茂盛。所结的谷实，要响动如利巴嫩的树林。城里的人，要发旺如地上的草。</a:t>
            </a:r>
            <a:br>
              <a:rPr lang="zh-CN" altLang="en-US" sz="2400" b="1" dirty="0">
                <a:latin typeface="KaiTi" panose="02010609060101010101" pitchFamily="49" charset="-122"/>
                <a:ea typeface="KaiTi" panose="02010609060101010101" pitchFamily="49" charset="-122"/>
              </a:rPr>
            </a:br>
            <a:r>
              <a:rPr lang="en-US" altLang="zh-CN" sz="2400" b="1" baseline="30000" dirty="0">
                <a:effectLst/>
                <a:latin typeface="KaiTi" panose="02010609060101010101" pitchFamily="49" charset="-122"/>
                <a:ea typeface="KaiTi" panose="02010609060101010101" pitchFamily="49" charset="-122"/>
              </a:rPr>
              <a:t>17 </a:t>
            </a:r>
            <a:r>
              <a:rPr lang="zh-CN" altLang="en-US" sz="2400" b="1" dirty="0">
                <a:solidFill>
                  <a:srgbClr val="222222"/>
                </a:solidFill>
                <a:effectLst/>
                <a:latin typeface="KaiTi" panose="02010609060101010101" pitchFamily="49" charset="-122"/>
                <a:ea typeface="KaiTi" panose="02010609060101010101" pitchFamily="49" charset="-122"/>
              </a:rPr>
              <a:t>他的名要存到永远，要留传如日之久。人要因他蒙福。万国要称他有福。</a:t>
            </a:r>
            <a:endParaRPr lang="en-US" sz="2400" b="1" dirty="0">
              <a:solidFill>
                <a:schemeClr val="tx2"/>
              </a:solidFill>
              <a:effectLst/>
              <a:latin typeface="KaiTi" panose="02010609060101010101" pitchFamily="49" charset="-122"/>
              <a:ea typeface="KaiTi" panose="02010609060101010101" pitchFamily="49" charset="-122"/>
            </a:endParaRPr>
          </a:p>
          <a:p>
            <a:pPr marL="0" indent="0">
              <a:buNone/>
            </a:pPr>
            <a:r>
              <a:rPr lang="en-US" altLang="zh-CN" sz="2400" b="1" baseline="30000" dirty="0">
                <a:solidFill>
                  <a:schemeClr val="tx2"/>
                </a:solidFill>
                <a:effectLst/>
                <a:latin typeface="KaiTi" panose="02010609060101010101" pitchFamily="49" charset="-122"/>
                <a:ea typeface="KaiTi" panose="02010609060101010101" pitchFamily="49" charset="-122"/>
              </a:rPr>
              <a:t>18 </a:t>
            </a:r>
            <a:r>
              <a:rPr lang="zh-CN" altLang="en-US" sz="2400" b="1" dirty="0">
                <a:solidFill>
                  <a:schemeClr val="tx2"/>
                </a:solidFill>
                <a:effectLst/>
                <a:latin typeface="KaiTi" panose="02010609060101010101" pitchFamily="49" charset="-122"/>
                <a:ea typeface="KaiTi" panose="02010609060101010101" pitchFamily="49" charset="-122"/>
              </a:rPr>
              <a:t>独行奇事的耶和华以色列的神，是应当称颂的。</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19 </a:t>
            </a:r>
            <a:r>
              <a:rPr lang="zh-CN" altLang="en-US" sz="2400" b="1" dirty="0">
                <a:solidFill>
                  <a:schemeClr val="tx2"/>
                </a:solidFill>
                <a:effectLst/>
                <a:latin typeface="KaiTi" panose="02010609060101010101" pitchFamily="49" charset="-122"/>
                <a:ea typeface="KaiTi" panose="02010609060101010101" pitchFamily="49" charset="-122"/>
              </a:rPr>
              <a:t>他荣耀的名，也当称颂，直到永远。愿他的荣耀，充满全地。阿们，阿们。</a:t>
            </a:r>
            <a:br>
              <a:rPr lang="zh-CN" altLang="en-US" sz="2400" b="1" dirty="0">
                <a:solidFill>
                  <a:schemeClr val="tx2"/>
                </a:solidFill>
                <a:latin typeface="KaiTi" panose="02010609060101010101" pitchFamily="49" charset="-122"/>
                <a:ea typeface="KaiTi" panose="02010609060101010101" pitchFamily="49" charset="-122"/>
              </a:rPr>
            </a:br>
            <a:r>
              <a:rPr lang="en-US" altLang="zh-CN" sz="2400" b="1" baseline="30000" dirty="0">
                <a:solidFill>
                  <a:schemeClr val="tx2"/>
                </a:solidFill>
                <a:effectLst/>
                <a:latin typeface="KaiTi" panose="02010609060101010101" pitchFamily="49" charset="-122"/>
                <a:ea typeface="KaiTi" panose="02010609060101010101" pitchFamily="49" charset="-122"/>
              </a:rPr>
              <a:t>20 </a:t>
            </a:r>
            <a:r>
              <a:rPr lang="zh-CN" altLang="en-US" sz="2400" b="1" dirty="0">
                <a:solidFill>
                  <a:schemeClr val="tx2"/>
                </a:solidFill>
                <a:effectLst/>
                <a:latin typeface="KaiTi" panose="02010609060101010101" pitchFamily="49" charset="-122"/>
                <a:ea typeface="KaiTi" panose="02010609060101010101" pitchFamily="49" charset="-122"/>
              </a:rPr>
              <a:t>耶西的儿子大卫的祈祷完毕。</a:t>
            </a:r>
            <a:endParaRPr lang="en-US" sz="2400" b="1" dirty="0">
              <a:solidFill>
                <a:schemeClr val="tx2"/>
              </a:solidFill>
              <a:effectLst/>
              <a:latin typeface="KaiTi" panose="02010609060101010101" pitchFamily="49" charset="-122"/>
              <a:ea typeface="KaiTi" panose="02010609060101010101" pitchFamily="49" charset="-122"/>
            </a:endParaRPr>
          </a:p>
        </p:txBody>
      </p:sp>
      <p:sp>
        <p:nvSpPr>
          <p:cNvPr id="5" name="Slide Number Placeholder 4">
            <a:extLst>
              <a:ext uri="{FF2B5EF4-FFF2-40B4-BE49-F238E27FC236}">
                <a16:creationId xmlns:a16="http://schemas.microsoft.com/office/drawing/2014/main" id="{D1EADD1B-5036-65C6-44B8-043492FE5F8E}"/>
              </a:ext>
            </a:extLst>
          </p:cNvPr>
          <p:cNvSpPr>
            <a:spLocks noGrp="1"/>
          </p:cNvSpPr>
          <p:nvPr>
            <p:ph type="sldNum" sz="quarter" idx="12"/>
          </p:nvPr>
        </p:nvSpPr>
        <p:spPr/>
        <p:txBody>
          <a:bodyPr/>
          <a:lstStyle/>
          <a:p>
            <a:fld id="{9CD8D479-8942-46E8-A226-A4E01F7A105C}" type="slidenum">
              <a:rPr lang="en-US" smtClean="0"/>
              <a:t>33</a:t>
            </a:fld>
            <a:endParaRPr lang="en-US"/>
          </a:p>
        </p:txBody>
      </p:sp>
      <p:sp>
        <p:nvSpPr>
          <p:cNvPr id="6" name="Date Placeholder 5">
            <a:extLst>
              <a:ext uri="{FF2B5EF4-FFF2-40B4-BE49-F238E27FC236}">
                <a16:creationId xmlns:a16="http://schemas.microsoft.com/office/drawing/2014/main" id="{7ABF7DB7-DF2A-8550-46B2-F18590D619D1}"/>
              </a:ext>
            </a:extLst>
          </p:cNvPr>
          <p:cNvSpPr>
            <a:spLocks noGrp="1"/>
          </p:cNvSpPr>
          <p:nvPr>
            <p:ph type="dt" sz="half" idx="10"/>
          </p:nvPr>
        </p:nvSpPr>
        <p:spPr/>
        <p:txBody>
          <a:bodyPr/>
          <a:lstStyle/>
          <a:p>
            <a:fld id="{93A66BA0-BF77-43AC-894A-20AD8220B887}" type="datetime1">
              <a:rPr lang="en-US" smtClean="0"/>
              <a:pPr/>
              <a:t>5/27/2023</a:t>
            </a:fld>
            <a:endParaRPr lang="en-US" dirty="0"/>
          </a:p>
        </p:txBody>
      </p:sp>
      <p:sp>
        <p:nvSpPr>
          <p:cNvPr id="7" name="Footer Placeholder 6">
            <a:extLst>
              <a:ext uri="{FF2B5EF4-FFF2-40B4-BE49-F238E27FC236}">
                <a16:creationId xmlns:a16="http://schemas.microsoft.com/office/drawing/2014/main" id="{2AB5A42D-7A8A-0C06-8644-745B102CB1CC}"/>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225000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000" dirty="0">
                <a:latin typeface="DengXian" panose="02010600030101010101" pitchFamily="2" charset="-122"/>
                <a:ea typeface="DengXian" panose="02010600030101010101" pitchFamily="2" charset="-122"/>
              </a:rPr>
              <a:t>诗篇 第</a:t>
            </a:r>
            <a:r>
              <a:rPr lang="en-US" altLang="zh-CN" sz="2000" dirty="0">
                <a:latin typeface="DengXian" panose="02010600030101010101" pitchFamily="2" charset="-122"/>
                <a:ea typeface="DengXian" panose="02010600030101010101" pitchFamily="2" charset="-122"/>
              </a:rPr>
              <a:t>72</a:t>
            </a:r>
            <a:r>
              <a:rPr lang="zh-CN" altLang="en-US" sz="2000" dirty="0">
                <a:latin typeface="DengXian" panose="02010600030101010101" pitchFamily="2" charset="-122"/>
                <a:ea typeface="DengXian" panose="02010600030101010101" pitchFamily="2" charset="-122"/>
              </a:rPr>
              <a:t>篇</a:t>
            </a:r>
            <a:endParaRPr lang="en-US" sz="20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algn="l"/>
            <a:r>
              <a:rPr lang="zh-CN" altLang="en-US" sz="2400" b="1" dirty="0">
                <a:latin typeface="KaiTi" panose="02010609060101010101" pitchFamily="49" charset="-122"/>
                <a:ea typeface="KaiTi" panose="02010609060101010101" pitchFamily="49" charset="-122"/>
              </a:rPr>
              <a:t>主题：神赐福君王和神透过君王赐福百姓。</a:t>
            </a:r>
            <a:endParaRPr lang="en-US" altLang="zh-CN" sz="2400" b="1" dirty="0">
              <a:latin typeface="KaiTi" panose="02010609060101010101" pitchFamily="49" charset="-122"/>
              <a:ea typeface="KaiTi" panose="02010609060101010101" pitchFamily="49" charset="-122"/>
            </a:endParaRPr>
          </a:p>
          <a:p>
            <a:pPr algn="l"/>
            <a:endParaRPr lang="en-US" altLang="zh-CN" sz="2400" b="1" dirty="0">
              <a:latin typeface="KaiTi" panose="02010609060101010101" pitchFamily="49" charset="-122"/>
              <a:ea typeface="KaiTi" panose="02010609060101010101" pitchFamily="49" charset="-122"/>
            </a:endParaRPr>
          </a:p>
          <a:p>
            <a:pPr algn="l"/>
            <a:r>
              <a:rPr lang="zh-CN" altLang="en-US" sz="2400" b="1" dirty="0">
                <a:latin typeface="KaiTi" panose="02010609060101010101" pitchFamily="49" charset="-122"/>
                <a:ea typeface="KaiTi" panose="02010609060101010101" pitchFamily="49" charset="-122"/>
              </a:rPr>
              <a:t>神赐君王公义，公平。                  （</a:t>
            </a:r>
            <a:r>
              <a:rPr lang="en-US" altLang="zh-CN" sz="2400" b="1" dirty="0">
                <a:latin typeface="KaiTi" panose="02010609060101010101" pitchFamily="49" charset="-122"/>
                <a:ea typeface="KaiTi" panose="02010609060101010101" pitchFamily="49" charset="-122"/>
              </a:rPr>
              <a:t>1</a:t>
            </a:r>
            <a:r>
              <a:rPr lang="zh-CN" altLang="en-US" sz="2400" b="1" dirty="0">
                <a:latin typeface="KaiTi" panose="02010609060101010101" pitchFamily="49" charset="-122"/>
                <a:ea typeface="KaiTi" panose="02010609060101010101" pitchFamily="49" charset="-122"/>
              </a:rPr>
              <a:t>）</a:t>
            </a:r>
            <a:br>
              <a:rPr lang="zh-CN" altLang="en-US" sz="2800" b="1" dirty="0">
                <a:latin typeface="KaiTi" panose="02010609060101010101" pitchFamily="49" charset="-122"/>
                <a:ea typeface="KaiTi" panose="02010609060101010101" pitchFamily="49" charset="-122"/>
              </a:rPr>
            </a:br>
            <a:r>
              <a:rPr lang="zh-CN" altLang="en-US" sz="2400" b="1" dirty="0">
                <a:latin typeface="KaiTi" panose="02010609060101010101" pitchFamily="49" charset="-122"/>
                <a:ea typeface="KaiTi" panose="02010609060101010101" pitchFamily="49" charset="-122"/>
              </a:rPr>
              <a:t>君王行公义在民中。                    （</a:t>
            </a:r>
            <a:r>
              <a:rPr lang="en-US" altLang="zh-CN" sz="2400" b="1" dirty="0">
                <a:latin typeface="KaiTi" panose="02010609060101010101" pitchFamily="49" charset="-122"/>
                <a:ea typeface="KaiTi" panose="02010609060101010101" pitchFamily="49" charset="-122"/>
              </a:rPr>
              <a:t>2-7</a:t>
            </a:r>
            <a:r>
              <a:rPr lang="zh-CN" altLang="en-US" sz="2400" b="1" dirty="0">
                <a:latin typeface="KaiTi" panose="02010609060101010101" pitchFamily="49" charset="-122"/>
                <a:ea typeface="KaiTi" panose="02010609060101010101" pitchFamily="49" charset="-122"/>
              </a:rPr>
              <a:t>）</a:t>
            </a:r>
            <a:endParaRPr lang="en-US" altLang="zh-CN" sz="2400" b="1" dirty="0">
              <a:latin typeface="KaiTi" panose="02010609060101010101" pitchFamily="49" charset="-122"/>
              <a:ea typeface="KaiTi" panose="02010609060101010101" pitchFamily="49" charset="-122"/>
            </a:endParaRPr>
          </a:p>
          <a:p>
            <a:pPr algn="l"/>
            <a:r>
              <a:rPr lang="zh-CN" altLang="en-US" sz="2400" b="1" dirty="0">
                <a:solidFill>
                  <a:schemeClr val="tx2"/>
                </a:solidFill>
                <a:effectLst/>
                <a:latin typeface="KaiTi" panose="02010609060101010101" pitchFamily="49" charset="-122"/>
                <a:ea typeface="KaiTi" panose="02010609060101010101" pitchFamily="49" charset="-122"/>
              </a:rPr>
              <a:t>神</a:t>
            </a:r>
            <a:r>
              <a:rPr lang="zh-CN" altLang="en-US" sz="2400" b="1" dirty="0">
                <a:latin typeface="KaiTi" panose="02010609060101010101" pitchFamily="49" charset="-122"/>
                <a:ea typeface="KaiTi" panose="02010609060101010101" pitchFamily="49" charset="-122"/>
              </a:rPr>
              <a:t>赐君王尊荣，权柄。                  （</a:t>
            </a:r>
            <a:r>
              <a:rPr lang="en-US" altLang="zh-CN" sz="2400" b="1" dirty="0">
                <a:latin typeface="KaiTi" panose="02010609060101010101" pitchFamily="49" charset="-122"/>
                <a:ea typeface="KaiTi" panose="02010609060101010101" pitchFamily="49" charset="-122"/>
              </a:rPr>
              <a:t>8</a:t>
            </a:r>
            <a:r>
              <a:rPr lang="zh-CN" altLang="en-US" sz="2400" b="1" dirty="0">
                <a:latin typeface="KaiTi" panose="02010609060101010101" pitchFamily="49" charset="-122"/>
                <a:ea typeface="KaiTi" panose="02010609060101010101" pitchFamily="49" charset="-122"/>
              </a:rPr>
              <a:t>，</a:t>
            </a:r>
            <a:r>
              <a:rPr lang="en-US" altLang="zh-CN" sz="2400" b="1" dirty="0">
                <a:latin typeface="KaiTi" panose="02010609060101010101" pitchFamily="49" charset="-122"/>
                <a:ea typeface="KaiTi" panose="02010609060101010101" pitchFamily="49" charset="-122"/>
              </a:rPr>
              <a:t>10</a:t>
            </a:r>
            <a:r>
              <a:rPr lang="zh-CN" altLang="en-US" sz="2400" b="1" dirty="0">
                <a:latin typeface="KaiTi" panose="02010609060101010101" pitchFamily="49" charset="-122"/>
                <a:ea typeface="KaiTi" panose="02010609060101010101" pitchFamily="49" charset="-122"/>
              </a:rPr>
              <a:t>，</a:t>
            </a:r>
            <a:r>
              <a:rPr lang="en-US" altLang="zh-CN" sz="2400" b="1" dirty="0">
                <a:latin typeface="KaiTi" panose="02010609060101010101" pitchFamily="49" charset="-122"/>
                <a:ea typeface="KaiTi" panose="02010609060101010101" pitchFamily="49" charset="-122"/>
              </a:rPr>
              <a:t>11</a:t>
            </a:r>
            <a:r>
              <a:rPr lang="zh-CN" altLang="en-US" sz="2400" b="1" dirty="0">
                <a:latin typeface="KaiTi" panose="02010609060101010101" pitchFamily="49" charset="-122"/>
                <a:ea typeface="KaiTi" panose="02010609060101010101" pitchFamily="49" charset="-122"/>
              </a:rPr>
              <a:t>）</a:t>
            </a:r>
            <a:endParaRPr lang="en-US" altLang="zh-CN" sz="2400" b="1" dirty="0">
              <a:latin typeface="KaiTi" panose="02010609060101010101" pitchFamily="49" charset="-122"/>
              <a:ea typeface="KaiTi" panose="02010609060101010101" pitchFamily="49" charset="-122"/>
            </a:endParaRPr>
          </a:p>
          <a:p>
            <a:pPr marL="0" indent="0" algn="l">
              <a:buNone/>
            </a:pPr>
            <a:r>
              <a:rPr lang="zh-CN" altLang="en-US" sz="2400" b="1" dirty="0">
                <a:latin typeface="KaiTi" panose="02010609060101010101" pitchFamily="49" charset="-122"/>
                <a:ea typeface="KaiTi" panose="02010609060101010101" pitchFamily="49" charset="-122"/>
              </a:rPr>
              <a:t> 君王行义道在民中。                    （</a:t>
            </a:r>
            <a:r>
              <a:rPr lang="en-US" altLang="zh-CN" sz="2400" b="1" dirty="0">
                <a:latin typeface="KaiTi" panose="02010609060101010101" pitchFamily="49" charset="-122"/>
                <a:ea typeface="KaiTi" panose="02010609060101010101" pitchFamily="49" charset="-122"/>
              </a:rPr>
              <a:t>4-7</a:t>
            </a:r>
            <a:r>
              <a:rPr lang="zh-CN" altLang="en-US" sz="2400" b="1" dirty="0">
                <a:latin typeface="KaiTi" panose="02010609060101010101" pitchFamily="49" charset="-122"/>
                <a:ea typeface="KaiTi" panose="02010609060101010101" pitchFamily="49" charset="-122"/>
              </a:rPr>
              <a:t>，</a:t>
            </a:r>
            <a:r>
              <a:rPr lang="en-US" altLang="zh-CN" sz="2400" b="1" dirty="0">
                <a:latin typeface="KaiTi" panose="02010609060101010101" pitchFamily="49" charset="-122"/>
                <a:ea typeface="KaiTi" panose="02010609060101010101" pitchFamily="49" charset="-122"/>
              </a:rPr>
              <a:t>12-14</a:t>
            </a:r>
            <a:r>
              <a:rPr lang="zh-CN" altLang="en-US" sz="2400" b="1" dirty="0">
                <a:latin typeface="KaiTi" panose="02010609060101010101" pitchFamily="49" charset="-122"/>
                <a:ea typeface="KaiTi" panose="02010609060101010101" pitchFamily="49" charset="-122"/>
              </a:rPr>
              <a:t>）</a:t>
            </a:r>
            <a:endParaRPr lang="en-US" altLang="zh-CN" sz="2400" b="1" dirty="0">
              <a:latin typeface="KaiTi" panose="02010609060101010101" pitchFamily="49" charset="-122"/>
              <a:ea typeface="KaiTi" panose="02010609060101010101" pitchFamily="49" charset="-122"/>
            </a:endParaRPr>
          </a:p>
          <a:p>
            <a:r>
              <a:rPr lang="zh-CN" altLang="en-US" sz="2400" b="1" dirty="0">
                <a:solidFill>
                  <a:schemeClr val="tx2"/>
                </a:solidFill>
                <a:effectLst/>
                <a:latin typeface="KaiTi" panose="02010609060101010101" pitchFamily="49" charset="-122"/>
                <a:ea typeface="KaiTi" panose="02010609060101010101" pitchFamily="49" charset="-122"/>
              </a:rPr>
              <a:t>神赐君王福分。                        （</a:t>
            </a:r>
            <a:r>
              <a:rPr lang="en-US" altLang="zh-CN" sz="2400" b="1" dirty="0">
                <a:solidFill>
                  <a:schemeClr val="tx2"/>
                </a:solidFill>
                <a:effectLst/>
                <a:latin typeface="KaiTi" panose="02010609060101010101" pitchFamily="49" charset="-122"/>
                <a:ea typeface="KaiTi" panose="02010609060101010101" pitchFamily="49" charset="-122"/>
              </a:rPr>
              <a:t>10</a:t>
            </a:r>
            <a:r>
              <a:rPr lang="zh-CN" altLang="en-US" sz="2400" b="1" dirty="0">
                <a:solidFill>
                  <a:schemeClr val="tx2"/>
                </a:solidFill>
                <a:effectLst/>
                <a:latin typeface="KaiTi" panose="02010609060101010101" pitchFamily="49" charset="-122"/>
                <a:ea typeface="KaiTi" panose="02010609060101010101" pitchFamily="49" charset="-122"/>
              </a:rPr>
              <a:t>，</a:t>
            </a:r>
            <a:r>
              <a:rPr lang="en-US" altLang="zh-CN" sz="2400" b="1" dirty="0">
                <a:solidFill>
                  <a:schemeClr val="tx2"/>
                </a:solidFill>
                <a:effectLst/>
                <a:latin typeface="KaiTi" panose="02010609060101010101" pitchFamily="49" charset="-122"/>
                <a:ea typeface="KaiTi" panose="02010609060101010101" pitchFamily="49" charset="-122"/>
              </a:rPr>
              <a:t>15</a:t>
            </a:r>
            <a:r>
              <a:rPr lang="zh-CN" altLang="en-US" sz="2400" b="1" dirty="0">
                <a:solidFill>
                  <a:schemeClr val="tx2"/>
                </a:solidFill>
                <a:effectLst/>
                <a:latin typeface="KaiTi" panose="02010609060101010101" pitchFamily="49" charset="-122"/>
                <a:ea typeface="KaiTi" panose="02010609060101010101" pitchFamily="49" charset="-122"/>
              </a:rPr>
              <a:t>）</a:t>
            </a:r>
            <a:endParaRPr lang="en-US" altLang="zh-CN" sz="2400" b="1" dirty="0">
              <a:solidFill>
                <a:schemeClr val="tx2"/>
              </a:solidFill>
              <a:effectLst/>
              <a:latin typeface="KaiTi" panose="02010609060101010101" pitchFamily="49" charset="-122"/>
              <a:ea typeface="KaiTi" panose="02010609060101010101" pitchFamily="49" charset="-122"/>
            </a:endParaRPr>
          </a:p>
          <a:p>
            <a:pPr marL="0" indent="0">
              <a:buNone/>
            </a:pPr>
            <a:r>
              <a:rPr lang="en-US" sz="2400" b="1" dirty="0">
                <a:solidFill>
                  <a:schemeClr val="tx2"/>
                </a:solidFill>
                <a:latin typeface="KaiTi" panose="02010609060101010101" pitchFamily="49" charset="-122"/>
                <a:ea typeface="KaiTi" panose="02010609060101010101" pitchFamily="49" charset="-122"/>
              </a:rPr>
              <a:t> </a:t>
            </a:r>
            <a:r>
              <a:rPr lang="zh-CN" altLang="en-US" sz="2400" b="1" dirty="0">
                <a:solidFill>
                  <a:schemeClr val="tx2"/>
                </a:solidFill>
                <a:latin typeface="KaiTi" panose="02010609060101010101" pitchFamily="49" charset="-122"/>
                <a:ea typeface="KaiTi" panose="02010609060101010101" pitchFamily="49" charset="-122"/>
              </a:rPr>
              <a:t>全地因君王而得福                      （</a:t>
            </a:r>
            <a:r>
              <a:rPr lang="en-US" altLang="zh-CN" sz="2400" b="1" dirty="0">
                <a:solidFill>
                  <a:schemeClr val="tx2"/>
                </a:solidFill>
                <a:latin typeface="KaiTi" panose="02010609060101010101" pitchFamily="49" charset="-122"/>
                <a:ea typeface="KaiTi" panose="02010609060101010101" pitchFamily="49" charset="-122"/>
              </a:rPr>
              <a:t>16-17</a:t>
            </a:r>
            <a:r>
              <a:rPr lang="zh-CN" altLang="en-US" sz="2400" b="1" dirty="0">
                <a:solidFill>
                  <a:schemeClr val="tx2"/>
                </a:solidFill>
                <a:latin typeface="KaiTi" panose="02010609060101010101" pitchFamily="49" charset="-122"/>
                <a:ea typeface="KaiTi" panose="02010609060101010101" pitchFamily="49" charset="-122"/>
              </a:rPr>
              <a:t>）</a:t>
            </a:r>
            <a:endParaRPr lang="en-US" altLang="zh-CN" sz="2400" b="1" dirty="0">
              <a:solidFill>
                <a:schemeClr val="tx2"/>
              </a:solidFill>
              <a:latin typeface="KaiTi" panose="02010609060101010101" pitchFamily="49" charset="-122"/>
              <a:ea typeface="KaiTi" panose="02010609060101010101" pitchFamily="49" charset="-122"/>
            </a:endParaRPr>
          </a:p>
          <a:p>
            <a:r>
              <a:rPr lang="zh-CN" altLang="en-US" sz="2400" b="1" dirty="0">
                <a:solidFill>
                  <a:schemeClr val="tx2"/>
                </a:solidFill>
                <a:effectLst/>
                <a:latin typeface="KaiTi" panose="02010609060101010101" pitchFamily="49" charset="-122"/>
                <a:ea typeface="KaiTi" panose="02010609060101010101" pitchFamily="49" charset="-122"/>
              </a:rPr>
              <a:t>全地称颂耶和华                        （</a:t>
            </a:r>
            <a:r>
              <a:rPr lang="en-US" altLang="zh-CN" sz="2400" b="1" dirty="0">
                <a:solidFill>
                  <a:schemeClr val="tx2"/>
                </a:solidFill>
                <a:effectLst/>
                <a:latin typeface="KaiTi" panose="02010609060101010101" pitchFamily="49" charset="-122"/>
                <a:ea typeface="KaiTi" panose="02010609060101010101" pitchFamily="49" charset="-122"/>
              </a:rPr>
              <a:t>18-19</a:t>
            </a:r>
            <a:r>
              <a:rPr lang="zh-CN" altLang="en-US" sz="2400" b="1" dirty="0">
                <a:solidFill>
                  <a:schemeClr val="tx2"/>
                </a:solidFill>
                <a:effectLst/>
                <a:latin typeface="KaiTi" panose="02010609060101010101" pitchFamily="49" charset="-122"/>
                <a:ea typeface="KaiTi" panose="02010609060101010101" pitchFamily="49" charset="-122"/>
              </a:rPr>
              <a:t>）</a:t>
            </a:r>
            <a:endParaRPr lang="en-US" altLang="zh-CN" sz="2400" b="1" dirty="0">
              <a:solidFill>
                <a:schemeClr val="tx2"/>
              </a:solidFill>
              <a:effectLst/>
              <a:latin typeface="KaiTi" panose="02010609060101010101" pitchFamily="49" charset="-122"/>
              <a:ea typeface="KaiTi" panose="02010609060101010101" pitchFamily="49" charset="-122"/>
            </a:endParaRPr>
          </a:p>
          <a:p>
            <a:pPr marL="0" indent="0">
              <a:buNone/>
            </a:pPr>
            <a:r>
              <a:rPr lang="en-US" sz="2400" b="1" dirty="0">
                <a:solidFill>
                  <a:schemeClr val="tx2"/>
                </a:solidFill>
                <a:latin typeface="KaiTi" panose="02010609060101010101" pitchFamily="49" charset="-122"/>
                <a:ea typeface="KaiTi" panose="02010609060101010101" pitchFamily="49" charset="-122"/>
              </a:rPr>
              <a:t> </a:t>
            </a:r>
            <a:r>
              <a:rPr lang="zh-CN" altLang="en-US" sz="2400" b="1" dirty="0">
                <a:solidFill>
                  <a:schemeClr val="tx2"/>
                </a:solidFill>
                <a:latin typeface="KaiTi" panose="02010609060101010101" pitchFamily="49" charset="-122"/>
                <a:ea typeface="KaiTi" panose="02010609060101010101" pitchFamily="49" charset="-122"/>
              </a:rPr>
              <a:t>“</a:t>
            </a:r>
            <a:r>
              <a:rPr lang="zh-CN" altLang="en-US" sz="2400" b="1" i="0" dirty="0">
                <a:solidFill>
                  <a:srgbClr val="222222"/>
                </a:solidFill>
                <a:effectLst/>
                <a:latin typeface="KaiTi" panose="02010609060101010101" pitchFamily="49" charset="-122"/>
                <a:ea typeface="KaiTi" panose="02010609060101010101" pitchFamily="49" charset="-122"/>
              </a:rPr>
              <a:t>独行奇事的耶和华以色列的神，是应当称颂的。他荣耀的名，也当称颂，直到永远。愿他的荣耀，充满全地。阿们，阿们。</a:t>
            </a:r>
            <a:r>
              <a:rPr lang="zh-CN" altLang="en-US" sz="2400" b="1" dirty="0">
                <a:solidFill>
                  <a:schemeClr val="tx2"/>
                </a:solidFill>
                <a:latin typeface="KaiTi" panose="02010609060101010101" pitchFamily="49" charset="-122"/>
                <a:ea typeface="KaiTi" panose="02010609060101010101" pitchFamily="49" charset="-122"/>
              </a:rPr>
              <a:t>”</a:t>
            </a:r>
            <a:endParaRPr lang="en-US" sz="2400" b="1" dirty="0">
              <a:solidFill>
                <a:schemeClr val="tx2"/>
              </a:solidFill>
              <a:effectLst/>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34</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54106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latin typeface="DengXian" panose="02010600030101010101" pitchFamily="2" charset="-122"/>
                <a:ea typeface="DengXian" panose="02010600030101010101" pitchFamily="2" charset="-122"/>
              </a:rPr>
              <a:t>诗篇 第</a:t>
            </a:r>
            <a:r>
              <a:rPr lang="en-US" altLang="zh-CN" sz="2800" dirty="0">
                <a:latin typeface="DengXian" panose="02010600030101010101" pitchFamily="2" charset="-122"/>
                <a:ea typeface="DengXian" panose="02010600030101010101" pitchFamily="2" charset="-122"/>
              </a:rPr>
              <a:t>72</a:t>
            </a:r>
            <a:r>
              <a:rPr lang="zh-CN" altLang="en-US" sz="2800" dirty="0">
                <a:latin typeface="DengXian" panose="02010600030101010101" pitchFamily="2" charset="-122"/>
                <a:ea typeface="DengXian" panose="02010600030101010101" pitchFamily="2" charset="-122"/>
              </a:rPr>
              <a:t>篇</a:t>
            </a:r>
            <a:endParaRPr lang="en-US" sz="28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r>
              <a:rPr lang="zh-CN" altLang="en-US" sz="2400" b="1" dirty="0">
                <a:solidFill>
                  <a:schemeClr val="tx2"/>
                </a:solidFill>
                <a:latin typeface="KaiTi" panose="02010609060101010101" pitchFamily="49" charset="-122"/>
                <a:ea typeface="KaiTi" panose="02010609060101010101" pitchFamily="49" charset="-122"/>
              </a:rPr>
              <a:t>虽然诗篇</a:t>
            </a:r>
            <a:r>
              <a:rPr lang="en-US" altLang="zh-CN" sz="2400" b="1" dirty="0">
                <a:solidFill>
                  <a:schemeClr val="tx2"/>
                </a:solidFill>
                <a:latin typeface="KaiTi" panose="02010609060101010101" pitchFamily="49" charset="-122"/>
                <a:ea typeface="KaiTi" panose="02010609060101010101" pitchFamily="49" charset="-122"/>
              </a:rPr>
              <a:t>72</a:t>
            </a:r>
            <a:r>
              <a:rPr lang="zh-CN" altLang="en-US" sz="2400" b="1" dirty="0">
                <a:solidFill>
                  <a:schemeClr val="tx2"/>
                </a:solidFill>
                <a:latin typeface="KaiTi" panose="02010609060101010101" pitchFamily="49" charset="-122"/>
                <a:ea typeface="KaiTi" panose="02010609060101010101" pitchFamily="49" charset="-122"/>
              </a:rPr>
              <a:t>篇是为所罗门写的，在我们心中是不是有一位更完美的王</a:t>
            </a:r>
            <a:r>
              <a:rPr lang="en-US" altLang="zh-CN" sz="2400" b="1" dirty="0">
                <a:solidFill>
                  <a:schemeClr val="tx2"/>
                </a:solidFill>
                <a:latin typeface="KaiTi" panose="02010609060101010101" pitchFamily="49" charset="-122"/>
                <a:ea typeface="KaiTi" panose="02010609060101010101" pitchFamily="49" charset="-122"/>
              </a:rPr>
              <a:t>?</a:t>
            </a:r>
          </a:p>
          <a:p>
            <a:r>
              <a:rPr lang="zh-CN" altLang="en-US" sz="2400" b="1" dirty="0">
                <a:solidFill>
                  <a:schemeClr val="tx2"/>
                </a:solidFill>
                <a:latin typeface="KaiTi" panose="02010609060101010101" pitchFamily="49" charset="-122"/>
                <a:ea typeface="KaiTi" panose="02010609060101010101" pitchFamily="49" charset="-122"/>
              </a:rPr>
              <a:t>我们能够从我们的王那里得着心中的平安吗？</a:t>
            </a:r>
            <a:endParaRPr lang="en-US" altLang="zh-CN" sz="2400" b="1" dirty="0">
              <a:solidFill>
                <a:schemeClr val="tx2"/>
              </a:solidFill>
              <a:latin typeface="KaiTi" panose="02010609060101010101" pitchFamily="49" charset="-122"/>
              <a:ea typeface="KaiTi" panose="02010609060101010101" pitchFamily="49" charset="-122"/>
            </a:endParaRPr>
          </a:p>
          <a:p>
            <a:endParaRPr lang="en-US" altLang="zh-CN" sz="3200" b="1" dirty="0">
              <a:solidFill>
                <a:schemeClr val="tx2"/>
              </a:solidFill>
              <a:latin typeface="KaiTi" panose="02010609060101010101" pitchFamily="49" charset="-122"/>
              <a:ea typeface="KaiTi" panose="02010609060101010101" pitchFamily="49" charset="-122"/>
            </a:endParaRPr>
          </a:p>
          <a:p>
            <a:endParaRPr lang="en-US" altLang="zh-CN" sz="32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35</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4104430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latin typeface="DengXian" panose="02010600030101010101" pitchFamily="2" charset="-122"/>
                <a:ea typeface="DengXian" panose="02010600030101010101" pitchFamily="2" charset="-122"/>
              </a:rPr>
              <a:t>诗篇  结构</a:t>
            </a:r>
            <a:endParaRPr lang="en-US" sz="28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pPr marL="0" indent="0">
              <a:buNone/>
            </a:pPr>
            <a:r>
              <a:rPr lang="zh-CN" sz="2800" b="1">
                <a:effectLst/>
                <a:latin typeface="KaiTi" panose="02010609060101010101" pitchFamily="49" charset="-122"/>
                <a:ea typeface="KaiTi" panose="02010609060101010101" pitchFamily="49" charset="-122"/>
                <a:cs typeface="Arial" panose="020B0604020202020204" pitchFamily="34" charset="0"/>
              </a:rPr>
              <a:t>诗篇是</a:t>
            </a:r>
            <a:r>
              <a:rPr lang="zh-CN" sz="2800" b="1" dirty="0">
                <a:effectLst/>
                <a:latin typeface="KaiTi" panose="02010609060101010101" pitchFamily="49" charset="-122"/>
                <a:ea typeface="KaiTi" panose="02010609060101010101" pitchFamily="49" charset="-122"/>
                <a:cs typeface="Arial" panose="020B0604020202020204" pitchFamily="34" charset="0"/>
              </a:rPr>
              <a:t>赞美之书，诗篇每一卷都以赞美结束：</a:t>
            </a:r>
            <a:endParaRPr lang="en-US" altLang="zh-CN" sz="2800" b="1" dirty="0">
              <a:effectLst/>
              <a:latin typeface="KaiTi" panose="02010609060101010101" pitchFamily="49" charset="-122"/>
              <a:ea typeface="KaiTi" panose="02010609060101010101" pitchFamily="49" charset="-122"/>
              <a:cs typeface="Arial" panose="020B0604020202020204" pitchFamily="34" charset="0"/>
            </a:endParaRPr>
          </a:p>
          <a:p>
            <a:pPr marL="0" indent="0">
              <a:buNone/>
            </a:pPr>
            <a:r>
              <a:rPr lang="zh-CN" sz="2800" b="1" dirty="0">
                <a:effectLst/>
                <a:latin typeface="KaiTi" panose="02010609060101010101" pitchFamily="49" charset="-122"/>
                <a:ea typeface="KaiTi" panose="02010609060101010101" pitchFamily="49" charset="-122"/>
                <a:cs typeface="Arial" panose="020B0604020202020204" pitchFamily="34" charset="0"/>
              </a:rPr>
              <a:t>第一卷：“耶和华以色列的神，是应当称颂的，从亘古直到永远。阿们，阿们。”（诗篇</a:t>
            </a:r>
            <a:r>
              <a:rPr lang="en-US" sz="2800" b="1" dirty="0">
                <a:effectLst/>
                <a:latin typeface="KaiTi" panose="02010609060101010101" pitchFamily="49" charset="-122"/>
                <a:ea typeface="KaiTi" panose="02010609060101010101" pitchFamily="49" charset="-122"/>
                <a:cs typeface="Arial" panose="020B0604020202020204" pitchFamily="34" charset="0"/>
              </a:rPr>
              <a:t>41</a:t>
            </a:r>
            <a:r>
              <a:rPr lang="zh-CN" sz="2800" b="1" dirty="0">
                <a:effectLst/>
                <a:latin typeface="KaiTi" panose="02010609060101010101" pitchFamily="49" charset="-122"/>
                <a:ea typeface="KaiTi" panose="02010609060101010101" pitchFamily="49" charset="-122"/>
                <a:cs typeface="Arial" panose="020B0604020202020204" pitchFamily="34" charset="0"/>
              </a:rPr>
              <a:t>：</a:t>
            </a:r>
            <a:r>
              <a:rPr lang="en-US" sz="2800" b="1" dirty="0">
                <a:effectLst/>
                <a:latin typeface="KaiTi" panose="02010609060101010101" pitchFamily="49" charset="-122"/>
                <a:ea typeface="KaiTi" panose="02010609060101010101" pitchFamily="49" charset="-122"/>
                <a:cs typeface="Arial" panose="020B0604020202020204" pitchFamily="34" charset="0"/>
              </a:rPr>
              <a:t>13</a:t>
            </a:r>
            <a:r>
              <a:rPr lang="zh-CN" sz="2800" b="1" dirty="0">
                <a:effectLst/>
                <a:latin typeface="KaiTi" panose="02010609060101010101" pitchFamily="49" charset="-122"/>
                <a:ea typeface="KaiTi" panose="02010609060101010101" pitchFamily="49" charset="-122"/>
                <a:cs typeface="Arial" panose="020B0604020202020204" pitchFamily="34" charset="0"/>
              </a:rPr>
              <a:t>）</a:t>
            </a:r>
            <a:endParaRPr lang="en-US" altLang="zh-CN" sz="2800" b="1" dirty="0">
              <a:effectLst/>
              <a:latin typeface="KaiTi" panose="02010609060101010101" pitchFamily="49" charset="-122"/>
              <a:ea typeface="KaiTi" panose="02010609060101010101" pitchFamily="49" charset="-122"/>
              <a:cs typeface="Arial" panose="020B0604020202020204" pitchFamily="34" charset="0"/>
            </a:endParaRPr>
          </a:p>
          <a:p>
            <a:pPr marL="0" indent="0">
              <a:buNone/>
            </a:pPr>
            <a:r>
              <a:rPr lang="zh-CN" sz="2800" b="1" dirty="0">
                <a:effectLst/>
                <a:latin typeface="KaiTi" panose="02010609060101010101" pitchFamily="49" charset="-122"/>
                <a:ea typeface="KaiTi" panose="02010609060101010101" pitchFamily="49" charset="-122"/>
                <a:cs typeface="Arial" panose="020B0604020202020204" pitchFamily="34" charset="0"/>
              </a:rPr>
              <a:t>第二卷：“他荣耀的名，也当称颂，直到永远。愿他的荣耀，充满全地。阿们，阿们。”（诗篇</a:t>
            </a:r>
            <a:r>
              <a:rPr lang="en-US" sz="2800" b="1" dirty="0">
                <a:effectLst/>
                <a:latin typeface="KaiTi" panose="02010609060101010101" pitchFamily="49" charset="-122"/>
                <a:ea typeface="KaiTi" panose="02010609060101010101" pitchFamily="49" charset="-122"/>
                <a:cs typeface="Arial" panose="020B0604020202020204" pitchFamily="34" charset="0"/>
              </a:rPr>
              <a:t>72</a:t>
            </a:r>
            <a:r>
              <a:rPr lang="zh-CN" sz="2800" b="1" dirty="0">
                <a:effectLst/>
                <a:latin typeface="KaiTi" panose="02010609060101010101" pitchFamily="49" charset="-122"/>
                <a:ea typeface="KaiTi" panose="02010609060101010101" pitchFamily="49" charset="-122"/>
                <a:cs typeface="Arial" panose="020B0604020202020204" pitchFamily="34" charset="0"/>
              </a:rPr>
              <a:t>：</a:t>
            </a:r>
            <a:r>
              <a:rPr lang="en-US" sz="2800" b="1" dirty="0">
                <a:effectLst/>
                <a:latin typeface="KaiTi" panose="02010609060101010101" pitchFamily="49" charset="-122"/>
                <a:ea typeface="KaiTi" panose="02010609060101010101" pitchFamily="49" charset="-122"/>
                <a:cs typeface="Arial" panose="020B0604020202020204" pitchFamily="34" charset="0"/>
              </a:rPr>
              <a:t>19</a:t>
            </a:r>
            <a:r>
              <a:rPr lang="zh-CN" sz="2800" b="1" dirty="0">
                <a:effectLst/>
                <a:latin typeface="KaiTi" panose="02010609060101010101" pitchFamily="49" charset="-122"/>
                <a:ea typeface="KaiTi" panose="02010609060101010101" pitchFamily="49" charset="-122"/>
                <a:cs typeface="Arial" panose="020B0604020202020204" pitchFamily="34" charset="0"/>
              </a:rPr>
              <a:t>）</a:t>
            </a:r>
            <a:endParaRPr lang="en-US" altLang="zh-CN" sz="2800" b="1" dirty="0">
              <a:effectLst/>
              <a:latin typeface="KaiTi" panose="02010609060101010101" pitchFamily="49" charset="-122"/>
              <a:ea typeface="KaiTi" panose="02010609060101010101" pitchFamily="49" charset="-122"/>
              <a:cs typeface="Arial" panose="020B0604020202020204" pitchFamily="34" charset="0"/>
            </a:endParaRPr>
          </a:p>
          <a:p>
            <a:pPr marL="0" indent="0">
              <a:buNone/>
            </a:pPr>
            <a:r>
              <a:rPr lang="zh-CN" sz="2800" b="1" dirty="0">
                <a:effectLst/>
                <a:latin typeface="KaiTi" panose="02010609060101010101" pitchFamily="49" charset="-122"/>
                <a:ea typeface="KaiTi" panose="02010609060101010101" pitchFamily="49" charset="-122"/>
                <a:cs typeface="Arial" panose="020B0604020202020204" pitchFamily="34" charset="0"/>
              </a:rPr>
              <a:t>第三卷：“耶和华是应当称颂的，直到永远。阿们，阿们。”（诗篇</a:t>
            </a:r>
            <a:r>
              <a:rPr lang="en-US" sz="2800" b="1" dirty="0">
                <a:effectLst/>
                <a:latin typeface="KaiTi" panose="02010609060101010101" pitchFamily="49" charset="-122"/>
                <a:ea typeface="KaiTi" panose="02010609060101010101" pitchFamily="49" charset="-122"/>
                <a:cs typeface="Arial" panose="020B0604020202020204" pitchFamily="34" charset="0"/>
              </a:rPr>
              <a:t>89</a:t>
            </a:r>
            <a:r>
              <a:rPr lang="zh-CN" sz="2800" b="1" dirty="0">
                <a:effectLst/>
                <a:latin typeface="KaiTi" panose="02010609060101010101" pitchFamily="49" charset="-122"/>
                <a:ea typeface="KaiTi" panose="02010609060101010101" pitchFamily="49" charset="-122"/>
                <a:cs typeface="Arial" panose="020B0604020202020204" pitchFamily="34" charset="0"/>
              </a:rPr>
              <a:t>：</a:t>
            </a:r>
            <a:r>
              <a:rPr lang="en-US" sz="2800" b="1" dirty="0">
                <a:effectLst/>
                <a:latin typeface="KaiTi" panose="02010609060101010101" pitchFamily="49" charset="-122"/>
                <a:ea typeface="KaiTi" panose="02010609060101010101" pitchFamily="49" charset="-122"/>
                <a:cs typeface="Arial" panose="020B0604020202020204" pitchFamily="34" charset="0"/>
              </a:rPr>
              <a:t>52</a:t>
            </a:r>
            <a:r>
              <a:rPr lang="zh-CN" sz="2800" b="1" dirty="0">
                <a:effectLst/>
                <a:latin typeface="KaiTi" panose="02010609060101010101" pitchFamily="49" charset="-122"/>
                <a:ea typeface="KaiTi" panose="02010609060101010101" pitchFamily="49" charset="-122"/>
                <a:cs typeface="Arial" panose="020B0604020202020204" pitchFamily="34" charset="0"/>
              </a:rPr>
              <a:t>）</a:t>
            </a:r>
            <a:endParaRPr lang="en-US" altLang="zh-CN" sz="2800" b="1" dirty="0">
              <a:effectLst/>
              <a:latin typeface="KaiTi" panose="02010609060101010101" pitchFamily="49" charset="-122"/>
              <a:ea typeface="KaiTi" panose="02010609060101010101" pitchFamily="49" charset="-122"/>
              <a:cs typeface="Arial" panose="020B0604020202020204" pitchFamily="34" charset="0"/>
            </a:endParaRPr>
          </a:p>
          <a:p>
            <a:pPr marL="0" indent="0">
              <a:buNone/>
            </a:pPr>
            <a:r>
              <a:rPr lang="zh-CN" sz="2800" b="1" dirty="0">
                <a:effectLst/>
                <a:latin typeface="KaiTi" panose="02010609060101010101" pitchFamily="49" charset="-122"/>
                <a:ea typeface="KaiTi" panose="02010609060101010101" pitchFamily="49" charset="-122"/>
                <a:cs typeface="Arial" panose="020B0604020202020204" pitchFamily="34" charset="0"/>
              </a:rPr>
              <a:t>第四卷：“耶和华以色列的神是应当称颂的，从亘古直到永远。愿众民都说，阿们。你们要赞美耶和华。”（诗篇</a:t>
            </a:r>
            <a:r>
              <a:rPr lang="en-US" sz="2800" b="1" dirty="0">
                <a:effectLst/>
                <a:latin typeface="KaiTi" panose="02010609060101010101" pitchFamily="49" charset="-122"/>
                <a:ea typeface="KaiTi" panose="02010609060101010101" pitchFamily="49" charset="-122"/>
                <a:cs typeface="Arial" panose="020B0604020202020204" pitchFamily="34" charset="0"/>
              </a:rPr>
              <a:t>106</a:t>
            </a:r>
            <a:r>
              <a:rPr lang="zh-CN" sz="2800" b="1" dirty="0">
                <a:effectLst/>
                <a:latin typeface="KaiTi" panose="02010609060101010101" pitchFamily="49" charset="-122"/>
                <a:ea typeface="KaiTi" panose="02010609060101010101" pitchFamily="49" charset="-122"/>
                <a:cs typeface="Arial" panose="020B0604020202020204" pitchFamily="34" charset="0"/>
              </a:rPr>
              <a:t>：</a:t>
            </a:r>
            <a:r>
              <a:rPr lang="en-US" sz="2800" b="1" dirty="0">
                <a:effectLst/>
                <a:latin typeface="KaiTi" panose="02010609060101010101" pitchFamily="49" charset="-122"/>
                <a:ea typeface="KaiTi" panose="02010609060101010101" pitchFamily="49" charset="-122"/>
                <a:cs typeface="Arial" panose="020B0604020202020204" pitchFamily="34" charset="0"/>
              </a:rPr>
              <a:t>48</a:t>
            </a:r>
            <a:r>
              <a:rPr lang="zh-CN" sz="2800" b="1" dirty="0">
                <a:effectLst/>
                <a:latin typeface="KaiTi" panose="02010609060101010101" pitchFamily="49" charset="-122"/>
                <a:ea typeface="KaiTi" panose="02010609060101010101" pitchFamily="49" charset="-122"/>
                <a:cs typeface="Arial" panose="020B0604020202020204" pitchFamily="34" charset="0"/>
              </a:rPr>
              <a:t>）</a:t>
            </a:r>
            <a:endParaRPr lang="en-US" altLang="zh-CN" sz="2800" b="1" dirty="0">
              <a:effectLst/>
              <a:latin typeface="KaiTi" panose="02010609060101010101" pitchFamily="49" charset="-122"/>
              <a:ea typeface="KaiTi" panose="02010609060101010101" pitchFamily="49" charset="-122"/>
              <a:cs typeface="Arial" panose="020B0604020202020204" pitchFamily="34" charset="0"/>
            </a:endParaRPr>
          </a:p>
          <a:p>
            <a:pPr marL="0" indent="0">
              <a:buNone/>
            </a:pPr>
            <a:r>
              <a:rPr lang="zh-CN" sz="2800" b="1" dirty="0">
                <a:effectLst/>
                <a:latin typeface="KaiTi" panose="02010609060101010101" pitchFamily="49" charset="-122"/>
                <a:ea typeface="KaiTi" panose="02010609060101010101" pitchFamily="49" charset="-122"/>
                <a:cs typeface="Arial" panose="020B0604020202020204" pitchFamily="34" charset="0"/>
              </a:rPr>
              <a:t>第五卷：“凡有气息的，都要赞美耶和华。你们要赞美耶和华。”（诗篇</a:t>
            </a:r>
            <a:r>
              <a:rPr lang="en-US" sz="2800" b="1" dirty="0">
                <a:effectLst/>
                <a:latin typeface="KaiTi" panose="02010609060101010101" pitchFamily="49" charset="-122"/>
                <a:ea typeface="KaiTi" panose="02010609060101010101" pitchFamily="49" charset="-122"/>
                <a:cs typeface="Arial" panose="020B0604020202020204" pitchFamily="34" charset="0"/>
              </a:rPr>
              <a:t>150</a:t>
            </a:r>
            <a:r>
              <a:rPr lang="zh-CN" sz="2800" b="1" dirty="0">
                <a:effectLst/>
                <a:latin typeface="KaiTi" panose="02010609060101010101" pitchFamily="49" charset="-122"/>
                <a:ea typeface="KaiTi" panose="02010609060101010101" pitchFamily="49" charset="-122"/>
                <a:cs typeface="Arial" panose="020B0604020202020204" pitchFamily="34" charset="0"/>
              </a:rPr>
              <a:t>：</a:t>
            </a:r>
            <a:r>
              <a:rPr lang="en-US" sz="2800" b="1" dirty="0">
                <a:effectLst/>
                <a:latin typeface="KaiTi" panose="02010609060101010101" pitchFamily="49" charset="-122"/>
                <a:ea typeface="KaiTi" panose="02010609060101010101" pitchFamily="49" charset="-122"/>
                <a:cs typeface="Arial" panose="020B0604020202020204" pitchFamily="34" charset="0"/>
              </a:rPr>
              <a:t>6</a:t>
            </a:r>
            <a:r>
              <a:rPr lang="zh-CN" sz="2800" b="1" dirty="0">
                <a:effectLst/>
                <a:latin typeface="KaiTi" panose="02010609060101010101" pitchFamily="49" charset="-122"/>
                <a:ea typeface="KaiTi" panose="02010609060101010101" pitchFamily="49" charset="-122"/>
                <a:cs typeface="Arial" panose="020B0604020202020204" pitchFamily="34" charset="0"/>
              </a:rPr>
              <a:t>）</a:t>
            </a:r>
            <a:endParaRPr lang="en-US" sz="2800" b="1" dirty="0">
              <a:effectLst/>
              <a:latin typeface="KaiTi" panose="02010609060101010101" pitchFamily="49" charset="-122"/>
              <a:ea typeface="KaiTi" panose="02010609060101010101" pitchFamily="49" charset="-122"/>
              <a:cs typeface="Arial" panose="020B0604020202020204" pitchFamily="34" charset="0"/>
            </a:endParaRPr>
          </a:p>
          <a:p>
            <a:pPr marL="0" indent="0">
              <a:buNone/>
            </a:pPr>
            <a:endParaRPr lang="en-US" altLang="zh-CN" sz="3200" b="1" dirty="0">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4</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449996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latin typeface="DengXian" panose="02010600030101010101" pitchFamily="2" charset="-122"/>
                <a:ea typeface="DengXian" panose="02010600030101010101" pitchFamily="2" charset="-122"/>
              </a:rPr>
              <a:t>诗篇  第二卷</a:t>
            </a:r>
            <a:endParaRPr lang="en-US" sz="2800" dirty="0">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r>
              <a:rPr lang="zh-CN" altLang="en-US" sz="3200" b="1" dirty="0">
                <a:solidFill>
                  <a:schemeClr val="tx2"/>
                </a:solidFill>
                <a:latin typeface="KaiTi" panose="02010609060101010101" pitchFamily="49" charset="-122"/>
                <a:ea typeface="KaiTi" panose="02010609060101010101" pitchFamily="49" charset="-122"/>
              </a:rPr>
              <a:t>可拉后裔的诗 （</a:t>
            </a:r>
            <a:r>
              <a:rPr lang="en-US" altLang="zh-CN" sz="3200" b="1" dirty="0">
                <a:solidFill>
                  <a:schemeClr val="tx2"/>
                </a:solidFill>
                <a:latin typeface="KaiTi" panose="02010609060101010101" pitchFamily="49" charset="-122"/>
                <a:ea typeface="KaiTi" panose="02010609060101010101" pitchFamily="49" charset="-122"/>
              </a:rPr>
              <a:t>42-49</a:t>
            </a:r>
            <a:r>
              <a:rPr lang="zh-CN" altLang="en-US" sz="3200" b="1" dirty="0">
                <a:solidFill>
                  <a:schemeClr val="tx2"/>
                </a:solidFill>
                <a:latin typeface="KaiTi" panose="02010609060101010101" pitchFamily="49" charset="-122"/>
                <a:ea typeface="KaiTi" panose="02010609060101010101" pitchFamily="49" charset="-122"/>
              </a:rPr>
              <a:t>篇）</a:t>
            </a:r>
            <a:endParaRPr lang="en-US" altLang="zh-CN" sz="3200" b="1" dirty="0">
              <a:solidFill>
                <a:schemeClr val="tx2"/>
              </a:solidFill>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亚萨的诗     （</a:t>
            </a:r>
            <a:r>
              <a:rPr lang="en-US" altLang="zh-CN" sz="3200" b="1" dirty="0">
                <a:solidFill>
                  <a:schemeClr val="tx2"/>
                </a:solidFill>
                <a:latin typeface="KaiTi" panose="02010609060101010101" pitchFamily="49" charset="-122"/>
                <a:ea typeface="KaiTi" panose="02010609060101010101" pitchFamily="49" charset="-122"/>
              </a:rPr>
              <a:t>50</a:t>
            </a:r>
            <a:r>
              <a:rPr lang="zh-CN" altLang="en-US" sz="3200" b="1" dirty="0">
                <a:solidFill>
                  <a:schemeClr val="tx2"/>
                </a:solidFill>
                <a:latin typeface="KaiTi" panose="02010609060101010101" pitchFamily="49" charset="-122"/>
                <a:ea typeface="KaiTi" panose="02010609060101010101" pitchFamily="49" charset="-122"/>
              </a:rPr>
              <a:t>篇）</a:t>
            </a:r>
            <a:endParaRPr lang="en-US" altLang="zh-CN" sz="3200" b="1" dirty="0">
              <a:solidFill>
                <a:schemeClr val="tx2"/>
              </a:solidFill>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大卫的诗     （</a:t>
            </a:r>
            <a:r>
              <a:rPr lang="en-US" altLang="zh-CN" sz="3200" b="1" dirty="0">
                <a:solidFill>
                  <a:schemeClr val="tx2"/>
                </a:solidFill>
                <a:latin typeface="KaiTi" panose="02010609060101010101" pitchFamily="49" charset="-122"/>
                <a:ea typeface="KaiTi" panose="02010609060101010101" pitchFamily="49" charset="-122"/>
              </a:rPr>
              <a:t>51-65</a:t>
            </a:r>
            <a:r>
              <a:rPr lang="zh-CN" altLang="en-US" sz="3200" b="1" dirty="0">
                <a:solidFill>
                  <a:schemeClr val="tx2"/>
                </a:solidFill>
                <a:latin typeface="KaiTi" panose="02010609060101010101" pitchFamily="49" charset="-122"/>
                <a:ea typeface="KaiTi" panose="02010609060101010101" pitchFamily="49" charset="-122"/>
              </a:rPr>
              <a:t>篇）</a:t>
            </a:r>
            <a:endParaRPr lang="en-US" altLang="zh-CN" sz="3200" b="1" dirty="0">
              <a:solidFill>
                <a:schemeClr val="tx2"/>
              </a:solidFill>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无名作者的诗 （</a:t>
            </a:r>
            <a:r>
              <a:rPr lang="en-US" altLang="zh-CN" sz="3200" b="1" dirty="0">
                <a:solidFill>
                  <a:schemeClr val="tx2"/>
                </a:solidFill>
                <a:latin typeface="KaiTi" panose="02010609060101010101" pitchFamily="49" charset="-122"/>
                <a:ea typeface="KaiTi" panose="02010609060101010101" pitchFamily="49" charset="-122"/>
              </a:rPr>
              <a:t>66-67</a:t>
            </a:r>
            <a:r>
              <a:rPr lang="zh-CN" altLang="en-US" sz="3200" b="1" dirty="0">
                <a:solidFill>
                  <a:schemeClr val="tx2"/>
                </a:solidFill>
                <a:latin typeface="KaiTi" panose="02010609060101010101" pitchFamily="49" charset="-122"/>
                <a:ea typeface="KaiTi" panose="02010609060101010101" pitchFamily="49" charset="-122"/>
              </a:rPr>
              <a:t>篇）</a:t>
            </a:r>
            <a:endParaRPr lang="en-US" altLang="zh-CN" sz="3200" b="1" dirty="0">
              <a:solidFill>
                <a:schemeClr val="tx2"/>
              </a:solidFill>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大卫的诗     （</a:t>
            </a:r>
            <a:r>
              <a:rPr lang="en-US" altLang="zh-CN" sz="3200" b="1" dirty="0">
                <a:solidFill>
                  <a:schemeClr val="tx2"/>
                </a:solidFill>
                <a:latin typeface="KaiTi" panose="02010609060101010101" pitchFamily="49" charset="-122"/>
                <a:ea typeface="KaiTi" panose="02010609060101010101" pitchFamily="49" charset="-122"/>
              </a:rPr>
              <a:t>68-70</a:t>
            </a:r>
            <a:r>
              <a:rPr lang="zh-CN" altLang="en-US" sz="3200" b="1" dirty="0">
                <a:solidFill>
                  <a:schemeClr val="tx2"/>
                </a:solidFill>
                <a:latin typeface="KaiTi" panose="02010609060101010101" pitchFamily="49" charset="-122"/>
                <a:ea typeface="KaiTi" panose="02010609060101010101" pitchFamily="49" charset="-122"/>
              </a:rPr>
              <a:t>篇）</a:t>
            </a:r>
            <a:endParaRPr lang="en-US" altLang="zh-CN" sz="3200" b="1" dirty="0">
              <a:solidFill>
                <a:schemeClr val="tx2"/>
              </a:solidFill>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无名作者的诗 （</a:t>
            </a:r>
            <a:r>
              <a:rPr lang="en-US" altLang="zh-CN" sz="3200" b="1" dirty="0">
                <a:solidFill>
                  <a:schemeClr val="tx2"/>
                </a:solidFill>
                <a:latin typeface="KaiTi" panose="02010609060101010101" pitchFamily="49" charset="-122"/>
                <a:ea typeface="KaiTi" panose="02010609060101010101" pitchFamily="49" charset="-122"/>
              </a:rPr>
              <a:t>71</a:t>
            </a:r>
            <a:r>
              <a:rPr lang="zh-CN" altLang="en-US" sz="3200" b="1" dirty="0">
                <a:solidFill>
                  <a:schemeClr val="tx2"/>
                </a:solidFill>
                <a:latin typeface="KaiTi" panose="02010609060101010101" pitchFamily="49" charset="-122"/>
                <a:ea typeface="KaiTi" panose="02010609060101010101" pitchFamily="49" charset="-122"/>
              </a:rPr>
              <a:t>篇）</a:t>
            </a:r>
            <a:endParaRPr lang="en-US" altLang="zh-CN" sz="3200" b="1" dirty="0">
              <a:solidFill>
                <a:schemeClr val="tx2"/>
              </a:solidFill>
              <a:latin typeface="KaiTi" panose="02010609060101010101" pitchFamily="49" charset="-122"/>
              <a:ea typeface="KaiTi" panose="02010609060101010101" pitchFamily="49" charset="-122"/>
            </a:endParaRPr>
          </a:p>
          <a:p>
            <a:r>
              <a:rPr lang="zh-CN" altLang="en-US" sz="3200" b="1" dirty="0">
                <a:solidFill>
                  <a:schemeClr val="tx2"/>
                </a:solidFill>
                <a:latin typeface="KaiTi" panose="02010609060101010101" pitchFamily="49" charset="-122"/>
                <a:ea typeface="KaiTi" panose="02010609060101010101" pitchFamily="49" charset="-122"/>
              </a:rPr>
              <a:t>所罗门的诗   （</a:t>
            </a:r>
            <a:r>
              <a:rPr lang="en-US" altLang="zh-CN" sz="3200" b="1" dirty="0">
                <a:solidFill>
                  <a:schemeClr val="tx2"/>
                </a:solidFill>
                <a:latin typeface="KaiTi" panose="02010609060101010101" pitchFamily="49" charset="-122"/>
                <a:ea typeface="KaiTi" panose="02010609060101010101" pitchFamily="49" charset="-122"/>
              </a:rPr>
              <a:t>72</a:t>
            </a:r>
            <a:r>
              <a:rPr lang="zh-CN" altLang="en-US" sz="3200" b="1" dirty="0">
                <a:solidFill>
                  <a:schemeClr val="tx2"/>
                </a:solidFill>
                <a:latin typeface="KaiTi" panose="02010609060101010101" pitchFamily="49" charset="-122"/>
                <a:ea typeface="KaiTi" panose="02010609060101010101" pitchFamily="49" charset="-122"/>
              </a:rPr>
              <a:t>篇）</a:t>
            </a:r>
            <a:endParaRPr lang="en-US" altLang="zh-CN" sz="3200" b="1" dirty="0">
              <a:solidFill>
                <a:schemeClr val="tx2"/>
              </a:solidFill>
              <a:latin typeface="KaiTi" panose="02010609060101010101" pitchFamily="49" charset="-122"/>
              <a:ea typeface="KaiTi" panose="02010609060101010101" pitchFamily="49" charset="-122"/>
            </a:endParaRPr>
          </a:p>
          <a:p>
            <a:endParaRPr lang="en-US" altLang="zh-CN" sz="32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5</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4152353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4950C-FD92-1B42-6341-1EA5BB47F79C}"/>
              </a:ext>
            </a:extLst>
          </p:cNvPr>
          <p:cNvSpPr>
            <a:spLocks noGrp="1"/>
          </p:cNvSpPr>
          <p:nvPr>
            <p:ph type="title"/>
          </p:nvPr>
        </p:nvSpPr>
        <p:spPr>
          <a:xfrm>
            <a:off x="1712020" y="3238914"/>
            <a:ext cx="6949440" cy="1371601"/>
          </a:xfrm>
        </p:spPr>
        <p:txBody>
          <a:bodyPr>
            <a:normAutofit/>
          </a:bodyPr>
          <a:lstStyle/>
          <a:p>
            <a:pPr algn="ctr"/>
            <a:r>
              <a:rPr lang="zh-CN" altLang="en-US" sz="4000" b="1" dirty="0">
                <a:latin typeface="DengXian" panose="02010600030101010101" pitchFamily="2" charset="-122"/>
                <a:ea typeface="DengXian" panose="02010600030101010101" pitchFamily="2" charset="-122"/>
              </a:rPr>
              <a:t>诗篇 </a:t>
            </a:r>
            <a:r>
              <a:rPr lang="en-US" altLang="zh-CN" sz="4000" b="1" dirty="0">
                <a:latin typeface="DengXian" panose="02010600030101010101" pitchFamily="2" charset="-122"/>
                <a:ea typeface="DengXian" panose="02010600030101010101" pitchFamily="2" charset="-122"/>
              </a:rPr>
              <a:t>42-49</a:t>
            </a:r>
            <a:r>
              <a:rPr lang="zh-CN" altLang="en-US" sz="4000" b="1" dirty="0">
                <a:latin typeface="DengXian" panose="02010600030101010101" pitchFamily="2" charset="-122"/>
                <a:ea typeface="DengXian" panose="02010600030101010101" pitchFamily="2" charset="-122"/>
              </a:rPr>
              <a:t>篇</a:t>
            </a:r>
            <a:br>
              <a:rPr lang="en-US" altLang="zh-CN" sz="4000" b="1" dirty="0">
                <a:latin typeface="DengXian" panose="02010600030101010101" pitchFamily="2" charset="-122"/>
                <a:ea typeface="DengXian" panose="02010600030101010101" pitchFamily="2" charset="-122"/>
              </a:rPr>
            </a:br>
            <a:r>
              <a:rPr lang="zh-CN" altLang="en-US" sz="4000" b="1" dirty="0">
                <a:latin typeface="DengXian" panose="02010600030101010101" pitchFamily="2" charset="-122"/>
                <a:ea typeface="DengXian" panose="02010600030101010101" pitchFamily="2" charset="-122"/>
              </a:rPr>
              <a:t>可拉后裔的诗</a:t>
            </a:r>
            <a:endParaRPr lang="en-US" sz="40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845140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solidFill>
                  <a:schemeClr val="accent1"/>
                </a:solidFill>
                <a:latin typeface="DengXian" panose="02010600030101010101" pitchFamily="2" charset="-122"/>
                <a:ea typeface="DengXian" panose="02010600030101010101" pitchFamily="2" charset="-122"/>
              </a:rPr>
              <a:t>诗篇  </a:t>
            </a:r>
            <a:r>
              <a:rPr lang="zh-CN" altLang="en-US" sz="2800" b="1" dirty="0">
                <a:solidFill>
                  <a:schemeClr val="accent1"/>
                </a:solidFill>
                <a:latin typeface="KaiTi" panose="02010609060101010101" pitchFamily="49" charset="-122"/>
                <a:ea typeface="KaiTi" panose="02010609060101010101" pitchFamily="49" charset="-122"/>
              </a:rPr>
              <a:t>可拉后裔的诗 （</a:t>
            </a:r>
            <a:r>
              <a:rPr lang="en-US" altLang="zh-CN" sz="2800" b="1" dirty="0">
                <a:solidFill>
                  <a:schemeClr val="accent1"/>
                </a:solidFill>
                <a:latin typeface="KaiTi" panose="02010609060101010101" pitchFamily="49" charset="-122"/>
                <a:ea typeface="KaiTi" panose="02010609060101010101" pitchFamily="49" charset="-122"/>
              </a:rPr>
              <a:t>42-49</a:t>
            </a:r>
            <a:r>
              <a:rPr lang="zh-CN" altLang="en-US" sz="2800" b="1" dirty="0">
                <a:solidFill>
                  <a:schemeClr val="accent1"/>
                </a:solidFill>
                <a:latin typeface="KaiTi" panose="02010609060101010101" pitchFamily="49" charset="-122"/>
                <a:ea typeface="KaiTi" panose="02010609060101010101" pitchFamily="49" charset="-122"/>
              </a:rPr>
              <a:t>篇）</a:t>
            </a:r>
            <a:endParaRPr lang="en-US" sz="2800" dirty="0">
              <a:solidFill>
                <a:schemeClr val="accent1"/>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r>
              <a:rPr lang="zh-CN" altLang="en-US" sz="2800" b="1" i="0" dirty="0">
                <a:solidFill>
                  <a:schemeClr val="tx2"/>
                </a:solidFill>
                <a:effectLst/>
                <a:latin typeface="KaiTi" panose="02010609060101010101" pitchFamily="49" charset="-122"/>
                <a:ea typeface="KaiTi" panose="02010609060101010101" pitchFamily="49" charset="-122"/>
              </a:rPr>
              <a:t>可拉属于利未支派，是摩西、亚伦的堂兄，他们的爷爷都是哥辖。可拉一党因为攻击神拣选的仆人被神惩罚。（见民数记 </a:t>
            </a:r>
            <a:r>
              <a:rPr lang="en-US" altLang="zh-CN" sz="2800" b="1" i="0" dirty="0">
                <a:solidFill>
                  <a:schemeClr val="tx2"/>
                </a:solidFill>
                <a:effectLst/>
                <a:latin typeface="KaiTi" panose="02010609060101010101" pitchFamily="49" charset="-122"/>
                <a:ea typeface="KaiTi" panose="02010609060101010101" pitchFamily="49" charset="-122"/>
              </a:rPr>
              <a:t>16</a:t>
            </a:r>
            <a:r>
              <a:rPr lang="zh-CN" altLang="en-US" sz="2800" b="1" i="0" dirty="0">
                <a:solidFill>
                  <a:schemeClr val="tx2"/>
                </a:solidFill>
                <a:effectLst/>
                <a:latin typeface="KaiTi" panose="02010609060101010101" pitchFamily="49" charset="-122"/>
                <a:ea typeface="KaiTi" panose="02010609060101010101" pitchFamily="49" charset="-122"/>
              </a:rPr>
              <a:t>章）神依然爱可拉的后裔，可拉的后裔并没有受到祖辈犯罪的牵连，他们仍然在圣殿中侍奉。（历代志上 </a:t>
            </a:r>
            <a:r>
              <a:rPr lang="en-US" altLang="zh-CN" sz="2800" b="1" i="0" dirty="0">
                <a:solidFill>
                  <a:schemeClr val="tx2"/>
                </a:solidFill>
                <a:effectLst/>
                <a:latin typeface="KaiTi" panose="02010609060101010101" pitchFamily="49" charset="-122"/>
                <a:ea typeface="KaiTi" panose="02010609060101010101" pitchFamily="49" charset="-122"/>
              </a:rPr>
              <a:t>6</a:t>
            </a:r>
            <a:r>
              <a:rPr lang="zh-CN" altLang="en-US" sz="2800" b="1" i="0" dirty="0">
                <a:solidFill>
                  <a:schemeClr val="tx2"/>
                </a:solidFill>
                <a:effectLst/>
                <a:latin typeface="KaiTi" panose="02010609060101010101" pitchFamily="49" charset="-122"/>
                <a:ea typeface="KaiTi" panose="02010609060101010101" pitchFamily="49" charset="-122"/>
              </a:rPr>
              <a:t>章 </a:t>
            </a:r>
            <a:r>
              <a:rPr lang="en-US" altLang="zh-CN" sz="2800" b="1" i="0" dirty="0">
                <a:solidFill>
                  <a:schemeClr val="tx2"/>
                </a:solidFill>
                <a:effectLst/>
                <a:latin typeface="KaiTi" panose="02010609060101010101" pitchFamily="49" charset="-122"/>
                <a:ea typeface="KaiTi" panose="02010609060101010101" pitchFamily="49" charset="-122"/>
              </a:rPr>
              <a:t>31-38</a:t>
            </a:r>
            <a:r>
              <a:rPr lang="zh-CN" altLang="en-US" sz="2800" b="1" i="0" dirty="0">
                <a:solidFill>
                  <a:schemeClr val="tx2"/>
                </a:solidFill>
                <a:effectLst/>
                <a:latin typeface="KaiTi" panose="02010609060101010101" pitchFamily="49" charset="-122"/>
                <a:ea typeface="KaiTi" panose="02010609060101010101" pitchFamily="49" charset="-122"/>
              </a:rPr>
              <a:t>节）</a:t>
            </a:r>
            <a:endParaRPr lang="en-US" altLang="zh-CN" sz="2800" b="1" i="0" dirty="0">
              <a:solidFill>
                <a:schemeClr val="tx2"/>
              </a:solidFill>
              <a:effectLst/>
              <a:latin typeface="KaiTi" panose="02010609060101010101" pitchFamily="49" charset="-122"/>
              <a:ea typeface="KaiTi" panose="02010609060101010101" pitchFamily="49" charset="-122"/>
            </a:endParaRPr>
          </a:p>
          <a:p>
            <a:endParaRPr lang="en-US" altLang="zh-CN" sz="28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7</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985139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2" y="154726"/>
            <a:ext cx="9426910" cy="528714"/>
          </a:xfrm>
        </p:spPr>
        <p:txBody>
          <a:bodyPr>
            <a:normAutofit/>
          </a:bodyPr>
          <a:lstStyle/>
          <a:p>
            <a:pPr algn="ctr"/>
            <a:r>
              <a:rPr lang="zh-CN" altLang="en-US" sz="2800" dirty="0">
                <a:solidFill>
                  <a:schemeClr val="accent1"/>
                </a:solidFill>
                <a:latin typeface="DengXian" panose="02010600030101010101" pitchFamily="2" charset="-122"/>
                <a:ea typeface="DengXian" panose="02010600030101010101" pitchFamily="2" charset="-122"/>
              </a:rPr>
              <a:t>诗篇  </a:t>
            </a:r>
            <a:r>
              <a:rPr lang="zh-CN" altLang="en-US" sz="2800" b="1" dirty="0">
                <a:solidFill>
                  <a:schemeClr val="accent1"/>
                </a:solidFill>
                <a:latin typeface="DengXian" panose="02010600030101010101" pitchFamily="2" charset="-122"/>
                <a:ea typeface="DengXian" panose="02010600030101010101" pitchFamily="2" charset="-122"/>
              </a:rPr>
              <a:t>可拉后裔的诗 （</a:t>
            </a:r>
            <a:r>
              <a:rPr lang="en-US" altLang="zh-CN" sz="2800" b="1" dirty="0">
                <a:solidFill>
                  <a:schemeClr val="accent1"/>
                </a:solidFill>
                <a:latin typeface="DengXian" panose="02010600030101010101" pitchFamily="2" charset="-122"/>
                <a:ea typeface="DengXian" panose="02010600030101010101" pitchFamily="2" charset="-122"/>
              </a:rPr>
              <a:t>42-49</a:t>
            </a:r>
            <a:r>
              <a:rPr lang="zh-CN" altLang="en-US" sz="2800" b="1" dirty="0">
                <a:solidFill>
                  <a:schemeClr val="accent1"/>
                </a:solidFill>
                <a:latin typeface="DengXian" panose="02010600030101010101" pitchFamily="2" charset="-122"/>
                <a:ea typeface="DengXian" panose="02010600030101010101" pitchFamily="2" charset="-122"/>
              </a:rPr>
              <a:t>篇）</a:t>
            </a:r>
            <a:endParaRPr lang="en-US" sz="2800" dirty="0">
              <a:solidFill>
                <a:schemeClr val="accent1"/>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77917" y="562708"/>
            <a:ext cx="11236166" cy="5188880"/>
          </a:xfrm>
        </p:spPr>
        <p:txBody>
          <a:bodyPr>
            <a:normAutofit/>
          </a:bodyPr>
          <a:lstStyle/>
          <a:p>
            <a:r>
              <a:rPr lang="en-US" altLang="zh-CN" sz="2800" b="1" i="0" dirty="0">
                <a:solidFill>
                  <a:schemeClr val="tx2"/>
                </a:solidFill>
                <a:effectLst/>
                <a:latin typeface="KaiTi" panose="02010609060101010101" pitchFamily="49" charset="-122"/>
                <a:ea typeface="KaiTi" panose="02010609060101010101" pitchFamily="49" charset="-122"/>
              </a:rPr>
              <a:t>42-43</a:t>
            </a:r>
            <a:r>
              <a:rPr lang="zh-CN" altLang="en-US" sz="2800" b="1" i="0" dirty="0">
                <a:solidFill>
                  <a:schemeClr val="tx2"/>
                </a:solidFill>
                <a:effectLst/>
                <a:latin typeface="KaiTi" panose="02010609060101010101" pitchFamily="49" charset="-122"/>
                <a:ea typeface="KaiTi" panose="02010609060101010101" pitchFamily="49" charset="-122"/>
              </a:rPr>
              <a:t>篇 与神疏离的痛苦           </a:t>
            </a:r>
            <a:r>
              <a:rPr lang="en-US" altLang="zh-CN" sz="2800" b="1" i="0" dirty="0">
                <a:solidFill>
                  <a:schemeClr val="tx2"/>
                </a:solidFill>
                <a:effectLst/>
                <a:latin typeface="KaiTi" panose="02010609060101010101" pitchFamily="49" charset="-122"/>
                <a:ea typeface="KaiTi" panose="02010609060101010101" pitchFamily="49" charset="-122"/>
              </a:rPr>
              <a:t>(</a:t>
            </a:r>
            <a:r>
              <a:rPr lang="zh-CN" altLang="en-US" sz="2800" b="1" i="0" dirty="0">
                <a:solidFill>
                  <a:schemeClr val="tx2"/>
                </a:solidFill>
                <a:effectLst/>
                <a:latin typeface="KaiTi" panose="02010609060101010101" pitchFamily="49" charset="-122"/>
                <a:ea typeface="KaiTi" panose="02010609060101010101" pitchFamily="49" charset="-122"/>
              </a:rPr>
              <a:t>祷告）</a:t>
            </a:r>
            <a:endParaRPr lang="en-US" altLang="zh-CN" sz="2800" b="1" i="0" dirty="0">
              <a:solidFill>
                <a:schemeClr val="tx2"/>
              </a:solidFill>
              <a:effectLst/>
              <a:latin typeface="KaiTi" panose="02010609060101010101" pitchFamily="49" charset="-122"/>
              <a:ea typeface="KaiTi" panose="02010609060101010101" pitchFamily="49" charset="-122"/>
            </a:endParaRPr>
          </a:p>
          <a:p>
            <a:r>
              <a:rPr lang="en-US" altLang="zh-CN" sz="2800" b="1" dirty="0">
                <a:solidFill>
                  <a:schemeClr val="tx2"/>
                </a:solidFill>
                <a:latin typeface="KaiTi" panose="02010609060101010101" pitchFamily="49" charset="-122"/>
                <a:ea typeface="KaiTi" panose="02010609060101010101" pitchFamily="49" charset="-122"/>
              </a:rPr>
              <a:t>44</a:t>
            </a:r>
            <a:r>
              <a:rPr lang="zh-CN" altLang="en-US" sz="2800" b="1" dirty="0">
                <a:solidFill>
                  <a:schemeClr val="tx2"/>
                </a:solidFill>
                <a:latin typeface="KaiTi" panose="02010609060101010101" pitchFamily="49" charset="-122"/>
                <a:ea typeface="KaiTi" panose="02010609060101010101" pitchFamily="49" charset="-122"/>
              </a:rPr>
              <a:t>篇    呼求神                  （祷告）</a:t>
            </a:r>
            <a:endParaRPr lang="en-US" altLang="zh-CN" sz="2800" b="1" dirty="0">
              <a:solidFill>
                <a:schemeClr val="tx2"/>
              </a:solidFill>
              <a:latin typeface="KaiTi" panose="02010609060101010101" pitchFamily="49" charset="-122"/>
              <a:ea typeface="KaiTi" panose="02010609060101010101" pitchFamily="49" charset="-122"/>
            </a:endParaRPr>
          </a:p>
          <a:p>
            <a:r>
              <a:rPr lang="en-US" altLang="zh-CN" sz="2800" b="1" i="0" dirty="0">
                <a:solidFill>
                  <a:schemeClr val="tx2"/>
                </a:solidFill>
                <a:effectLst/>
                <a:latin typeface="KaiTi" panose="02010609060101010101" pitchFamily="49" charset="-122"/>
                <a:ea typeface="KaiTi" panose="02010609060101010101" pitchFamily="49" charset="-122"/>
              </a:rPr>
              <a:t>45</a:t>
            </a:r>
            <a:r>
              <a:rPr lang="zh-CN" altLang="en-US" sz="2800" b="1" i="0" dirty="0">
                <a:solidFill>
                  <a:schemeClr val="tx2"/>
                </a:solidFill>
                <a:effectLst/>
                <a:latin typeface="KaiTi" panose="02010609060101010101" pitchFamily="49" charset="-122"/>
                <a:ea typeface="KaiTi" panose="02010609060101010101" pitchFamily="49" charset="-122"/>
              </a:rPr>
              <a:t>篇    大卫王朝的荣耀婚礼      （君王诗）</a:t>
            </a:r>
            <a:endParaRPr lang="en-US" altLang="zh-CN" sz="2800" b="1" i="0" dirty="0">
              <a:solidFill>
                <a:schemeClr val="tx2"/>
              </a:solidFill>
              <a:effectLst/>
              <a:latin typeface="KaiTi" panose="02010609060101010101" pitchFamily="49" charset="-122"/>
              <a:ea typeface="KaiTi" panose="02010609060101010101" pitchFamily="49" charset="-122"/>
            </a:endParaRPr>
          </a:p>
          <a:p>
            <a:r>
              <a:rPr lang="en-US" altLang="zh-CN" sz="2800" b="1" dirty="0">
                <a:solidFill>
                  <a:schemeClr val="tx2"/>
                </a:solidFill>
                <a:latin typeface="KaiTi" panose="02010609060101010101" pitchFamily="49" charset="-122"/>
                <a:ea typeface="KaiTi" panose="02010609060101010101" pitchFamily="49" charset="-122"/>
              </a:rPr>
              <a:t>46</a:t>
            </a:r>
            <a:r>
              <a:rPr lang="zh-CN" altLang="en-US" sz="2800" b="1" dirty="0">
                <a:solidFill>
                  <a:schemeClr val="tx2"/>
                </a:solidFill>
                <a:latin typeface="KaiTi" panose="02010609060101010101" pitchFamily="49" charset="-122"/>
                <a:ea typeface="KaiTi" panose="02010609060101010101" pitchFamily="49" charset="-122"/>
              </a:rPr>
              <a:t>篇    锡安的荣美</a:t>
            </a:r>
            <a:endParaRPr lang="en-US" altLang="zh-CN" sz="2800" b="1" dirty="0">
              <a:solidFill>
                <a:schemeClr val="tx2"/>
              </a:solidFill>
              <a:latin typeface="KaiTi" panose="02010609060101010101" pitchFamily="49" charset="-122"/>
              <a:ea typeface="KaiTi" panose="02010609060101010101" pitchFamily="49" charset="-122"/>
            </a:endParaRPr>
          </a:p>
          <a:p>
            <a:r>
              <a:rPr lang="en-US" altLang="zh-CN" sz="2800" b="1" i="0" dirty="0">
                <a:solidFill>
                  <a:schemeClr val="tx2"/>
                </a:solidFill>
                <a:effectLst/>
                <a:latin typeface="KaiTi" panose="02010609060101010101" pitchFamily="49" charset="-122"/>
                <a:ea typeface="KaiTi" panose="02010609060101010101" pitchFamily="49" charset="-122"/>
              </a:rPr>
              <a:t>47</a:t>
            </a:r>
            <a:r>
              <a:rPr lang="zh-CN" altLang="en-US" sz="2800" b="1" i="0" dirty="0">
                <a:solidFill>
                  <a:schemeClr val="tx2"/>
                </a:solidFill>
                <a:effectLst/>
                <a:latin typeface="KaiTi" panose="02010609060101010101" pitchFamily="49" charset="-122"/>
                <a:ea typeface="KaiTi" panose="02010609060101010101" pitchFamily="49" charset="-122"/>
              </a:rPr>
              <a:t>篇    神的至高地位：神得胜</a:t>
            </a:r>
            <a:endParaRPr lang="en-US" altLang="zh-CN" sz="2800" b="1" i="0" dirty="0">
              <a:solidFill>
                <a:schemeClr val="tx2"/>
              </a:solidFill>
              <a:effectLst/>
              <a:latin typeface="KaiTi" panose="02010609060101010101" pitchFamily="49" charset="-122"/>
              <a:ea typeface="KaiTi" panose="02010609060101010101" pitchFamily="49" charset="-122"/>
            </a:endParaRPr>
          </a:p>
          <a:p>
            <a:r>
              <a:rPr lang="en-US" altLang="zh-CN" sz="2800" b="1" dirty="0">
                <a:solidFill>
                  <a:schemeClr val="tx2"/>
                </a:solidFill>
                <a:latin typeface="KaiTi" panose="02010609060101010101" pitchFamily="49" charset="-122"/>
                <a:ea typeface="KaiTi" panose="02010609060101010101" pitchFamily="49" charset="-122"/>
              </a:rPr>
              <a:t>48</a:t>
            </a:r>
            <a:r>
              <a:rPr lang="zh-CN" altLang="en-US" sz="2800" b="1" dirty="0">
                <a:solidFill>
                  <a:schemeClr val="tx2"/>
                </a:solidFill>
                <a:latin typeface="KaiTi" panose="02010609060101010101" pitchFamily="49" charset="-122"/>
                <a:ea typeface="KaiTi" panose="02010609060101010101" pitchFamily="49" charset="-122"/>
              </a:rPr>
              <a:t>篇    锡安的荣美</a:t>
            </a:r>
            <a:endParaRPr lang="en-US" altLang="zh-CN" sz="2800" b="1" dirty="0">
              <a:solidFill>
                <a:schemeClr val="tx2"/>
              </a:solidFill>
              <a:latin typeface="KaiTi" panose="02010609060101010101" pitchFamily="49" charset="-122"/>
              <a:ea typeface="KaiTi" panose="02010609060101010101" pitchFamily="49" charset="-122"/>
            </a:endParaRPr>
          </a:p>
          <a:p>
            <a:r>
              <a:rPr lang="en-US" altLang="zh-CN" sz="2800" b="1" dirty="0">
                <a:solidFill>
                  <a:schemeClr val="tx2"/>
                </a:solidFill>
                <a:latin typeface="KaiTi" panose="02010609060101010101" pitchFamily="49" charset="-122"/>
                <a:ea typeface="KaiTi" panose="02010609060101010101" pitchFamily="49" charset="-122"/>
              </a:rPr>
              <a:t>49</a:t>
            </a:r>
            <a:r>
              <a:rPr lang="zh-CN" altLang="en-US" sz="2800" b="1" dirty="0">
                <a:solidFill>
                  <a:schemeClr val="tx2"/>
                </a:solidFill>
                <a:latin typeface="KaiTi" panose="02010609060101010101" pitchFamily="49" charset="-122"/>
                <a:ea typeface="KaiTi" panose="02010609060101010101" pitchFamily="49" charset="-122"/>
              </a:rPr>
              <a:t>篇    脆弱的人</a:t>
            </a:r>
            <a:endParaRPr lang="en-US" altLang="zh-CN" sz="2800" b="1" dirty="0">
              <a:solidFill>
                <a:schemeClr val="tx2"/>
              </a:solidFill>
              <a:latin typeface="KaiTi" panose="02010609060101010101" pitchFamily="49" charset="-122"/>
              <a:ea typeface="KaiTi" panose="02010609060101010101" pitchFamily="49" charset="-122"/>
            </a:endParaRPr>
          </a:p>
          <a:p>
            <a:endParaRPr lang="en-US" altLang="zh-CN" sz="2800" b="1" i="0" dirty="0">
              <a:solidFill>
                <a:schemeClr val="tx2"/>
              </a:solidFill>
              <a:effectLst/>
              <a:latin typeface="KaiTi" panose="02010609060101010101" pitchFamily="49" charset="-122"/>
              <a:ea typeface="KaiTi" panose="02010609060101010101" pitchFamily="49" charset="-122"/>
            </a:endParaRPr>
          </a:p>
          <a:p>
            <a:endParaRPr lang="en-US" altLang="zh-CN" sz="2800" b="1" dirty="0">
              <a:solidFill>
                <a:schemeClr val="tx2"/>
              </a:solidFill>
              <a:latin typeface="KaiTi" panose="02010609060101010101" pitchFamily="49" charset="-122"/>
              <a:ea typeface="KaiTi" panose="02010609060101010101" pitchFamily="49" charset="-122"/>
            </a:endParaRPr>
          </a:p>
          <a:p>
            <a:endParaRPr lang="en-US" altLang="zh-CN" sz="2800" b="1" dirty="0">
              <a:solidFill>
                <a:schemeClr val="tx2"/>
              </a:solidFill>
              <a:latin typeface="KaiTi" panose="02010609060101010101" pitchFamily="49" charset="-122"/>
              <a:ea typeface="KaiTi" panose="02010609060101010101" pitchFamily="49" charset="-122"/>
            </a:endParaRPr>
          </a:p>
        </p:txBody>
      </p:sp>
      <p:sp>
        <p:nvSpPr>
          <p:cNvPr id="4" name="Slide Number Placeholder 3"/>
          <p:cNvSpPr>
            <a:spLocks noGrp="1"/>
          </p:cNvSpPr>
          <p:nvPr>
            <p:ph type="sldNum" sz="quarter" idx="12"/>
          </p:nvPr>
        </p:nvSpPr>
        <p:spPr/>
        <p:txBody>
          <a:bodyPr/>
          <a:lstStyle/>
          <a:p>
            <a:fld id="{9CD8D479-8942-46E8-A226-A4E01F7A105C}" type="slidenum">
              <a:rPr lang="en-US" smtClean="0"/>
              <a:t>8</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5/27/2023</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689844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743D9-29A4-3A26-D8F3-428E219713F8}"/>
              </a:ext>
            </a:extLst>
          </p:cNvPr>
          <p:cNvSpPr>
            <a:spLocks noGrp="1"/>
          </p:cNvSpPr>
          <p:nvPr>
            <p:ph type="title"/>
          </p:nvPr>
        </p:nvSpPr>
        <p:spPr>
          <a:xfrm flipH="1">
            <a:off x="4522303" y="276087"/>
            <a:ext cx="3856383" cy="404950"/>
          </a:xfrm>
        </p:spPr>
        <p:txBody>
          <a:bodyPr>
            <a:normAutofit/>
          </a:bodyPr>
          <a:lstStyle/>
          <a:p>
            <a:r>
              <a:rPr lang="zh-CN" altLang="en-US" sz="2000" dirty="0">
                <a:solidFill>
                  <a:schemeClr val="accent1"/>
                </a:solidFill>
                <a:latin typeface="DengXian" panose="02010600030101010101" pitchFamily="2" charset="-122"/>
                <a:ea typeface="DengXian" panose="02010600030101010101" pitchFamily="2" charset="-122"/>
              </a:rPr>
              <a:t>诗篇  </a:t>
            </a:r>
            <a:r>
              <a:rPr lang="zh-CN" altLang="en-US" sz="2000" b="1" dirty="0">
                <a:solidFill>
                  <a:schemeClr val="accent1"/>
                </a:solidFill>
                <a:latin typeface="DengXian" panose="02010600030101010101" pitchFamily="2" charset="-122"/>
                <a:ea typeface="DengXian" panose="02010600030101010101" pitchFamily="2" charset="-122"/>
              </a:rPr>
              <a:t>可拉后裔的诗 （</a:t>
            </a:r>
            <a:r>
              <a:rPr lang="en-US" altLang="zh-CN" sz="2000" b="1" dirty="0">
                <a:solidFill>
                  <a:schemeClr val="accent1"/>
                </a:solidFill>
                <a:latin typeface="DengXian" panose="02010600030101010101" pitchFamily="2" charset="-122"/>
                <a:ea typeface="DengXian" panose="02010600030101010101" pitchFamily="2" charset="-122"/>
              </a:rPr>
              <a:t>42-43</a:t>
            </a:r>
            <a:r>
              <a:rPr lang="zh-CN" altLang="en-US" sz="2000" b="1" dirty="0">
                <a:solidFill>
                  <a:schemeClr val="accent1"/>
                </a:solidFill>
                <a:latin typeface="DengXian" panose="02010600030101010101" pitchFamily="2" charset="-122"/>
                <a:ea typeface="DengXian" panose="02010600030101010101" pitchFamily="2" charset="-122"/>
              </a:rPr>
              <a:t>篇）</a:t>
            </a:r>
            <a:endParaRPr lang="en-US" sz="2000" dirty="0"/>
          </a:p>
        </p:txBody>
      </p:sp>
      <p:sp>
        <p:nvSpPr>
          <p:cNvPr id="3" name="Content Placeholder 2">
            <a:extLst>
              <a:ext uri="{FF2B5EF4-FFF2-40B4-BE49-F238E27FC236}">
                <a16:creationId xmlns:a16="http://schemas.microsoft.com/office/drawing/2014/main" id="{79E7D364-CB54-4CE8-49D9-7923193D8370}"/>
              </a:ext>
            </a:extLst>
          </p:cNvPr>
          <p:cNvSpPr>
            <a:spLocks noGrp="1"/>
          </p:cNvSpPr>
          <p:nvPr>
            <p:ph sz="half" idx="1"/>
          </p:nvPr>
        </p:nvSpPr>
        <p:spPr>
          <a:xfrm>
            <a:off x="288236" y="834887"/>
            <a:ext cx="5731564" cy="5342076"/>
          </a:xfrm>
        </p:spPr>
        <p:txBody>
          <a:bodyPr>
            <a:normAutofit fontScale="92500" lnSpcReduction="20000"/>
          </a:bodyPr>
          <a:lstStyle/>
          <a:p>
            <a:pPr marL="0" indent="0">
              <a:buNone/>
            </a:pPr>
            <a:r>
              <a:rPr lang="zh-CN" altLang="en-US" sz="1900" b="0" i="1" cap="all" dirty="0">
                <a:effectLst/>
                <a:latin typeface="KaiTi" panose="02010609060101010101" pitchFamily="49" charset="-122"/>
                <a:ea typeface="KaiTi" panose="02010609060101010101" pitchFamily="49" charset="-122"/>
              </a:rPr>
              <a:t>（可拉后裔的训诲诗，交与伶长。）</a:t>
            </a:r>
            <a:endParaRPr lang="en-US" altLang="zh-CN" sz="1900" i="1" cap="all" dirty="0">
              <a:solidFill>
                <a:srgbClr val="222222"/>
              </a:solidFill>
              <a:latin typeface="KaiTi" panose="02010609060101010101" pitchFamily="49" charset="-122"/>
              <a:ea typeface="KaiTi" panose="02010609060101010101" pitchFamily="49" charset="-122"/>
            </a:endParaRPr>
          </a:p>
          <a:p>
            <a:pPr marL="0" indent="0">
              <a:buNone/>
            </a:pPr>
            <a:r>
              <a:rPr lang="en-US" altLang="zh-CN" b="1" baseline="30000" dirty="0">
                <a:solidFill>
                  <a:srgbClr val="222222"/>
                </a:solidFill>
                <a:effectLst/>
                <a:latin typeface="KaiTi" panose="02010609060101010101" pitchFamily="49" charset="-122"/>
                <a:ea typeface="KaiTi" panose="02010609060101010101" pitchFamily="49" charset="-122"/>
              </a:rPr>
              <a:t>1 </a:t>
            </a:r>
            <a:r>
              <a:rPr lang="zh-CN" altLang="en-US" b="1" dirty="0">
                <a:solidFill>
                  <a:srgbClr val="222222"/>
                </a:solidFill>
                <a:effectLst/>
                <a:latin typeface="KaiTi" panose="02010609060101010101" pitchFamily="49" charset="-122"/>
                <a:ea typeface="KaiTi" panose="02010609060101010101" pitchFamily="49" charset="-122"/>
              </a:rPr>
              <a:t>神啊，我的心切慕你，如鹿切慕溪水。</a:t>
            </a:r>
            <a:br>
              <a:rPr lang="zh-CN" altLang="en-US" b="1" dirty="0">
                <a:solidFill>
                  <a:srgbClr val="222222"/>
                </a:solidFill>
                <a:effectLst/>
                <a:latin typeface="KaiTi" panose="02010609060101010101" pitchFamily="49" charset="-122"/>
                <a:ea typeface="KaiTi" panose="02010609060101010101" pitchFamily="49" charset="-122"/>
              </a:rPr>
            </a:br>
            <a:r>
              <a:rPr lang="en-US" altLang="zh-CN" b="1" baseline="30000" dirty="0">
                <a:solidFill>
                  <a:srgbClr val="222222"/>
                </a:solidFill>
                <a:effectLst/>
                <a:latin typeface="KaiTi" panose="02010609060101010101" pitchFamily="49" charset="-122"/>
                <a:ea typeface="KaiTi" panose="02010609060101010101" pitchFamily="49" charset="-122"/>
              </a:rPr>
              <a:t>2 </a:t>
            </a:r>
            <a:r>
              <a:rPr lang="zh-CN" altLang="en-US" b="1" dirty="0">
                <a:solidFill>
                  <a:srgbClr val="222222"/>
                </a:solidFill>
                <a:effectLst/>
                <a:latin typeface="KaiTi" panose="02010609060101010101" pitchFamily="49" charset="-122"/>
                <a:ea typeface="KaiTi" panose="02010609060101010101" pitchFamily="49" charset="-122"/>
              </a:rPr>
              <a:t>我的心渴想神，就是永生神。我几时得朝见神呢？</a:t>
            </a:r>
            <a:br>
              <a:rPr lang="zh-CN" altLang="en-US" b="1" dirty="0">
                <a:solidFill>
                  <a:srgbClr val="222222"/>
                </a:solidFill>
                <a:effectLst/>
                <a:latin typeface="KaiTi" panose="02010609060101010101" pitchFamily="49" charset="-122"/>
                <a:ea typeface="KaiTi" panose="02010609060101010101" pitchFamily="49" charset="-122"/>
              </a:rPr>
            </a:br>
            <a:r>
              <a:rPr lang="en-US" altLang="zh-CN" b="1" baseline="30000" dirty="0">
                <a:solidFill>
                  <a:srgbClr val="222222"/>
                </a:solidFill>
                <a:effectLst/>
                <a:latin typeface="KaiTi" panose="02010609060101010101" pitchFamily="49" charset="-122"/>
                <a:ea typeface="KaiTi" panose="02010609060101010101" pitchFamily="49" charset="-122"/>
              </a:rPr>
              <a:t>3 </a:t>
            </a:r>
            <a:r>
              <a:rPr lang="zh-CN" altLang="en-US" b="1" dirty="0">
                <a:solidFill>
                  <a:srgbClr val="222222"/>
                </a:solidFill>
                <a:effectLst/>
                <a:latin typeface="KaiTi" panose="02010609060101010101" pitchFamily="49" charset="-122"/>
                <a:ea typeface="KaiTi" panose="02010609060101010101" pitchFamily="49" charset="-122"/>
              </a:rPr>
              <a:t>我昼夜以眼泪当饮食。人不住地对我说，你的神在哪里呢？</a:t>
            </a:r>
            <a:br>
              <a:rPr lang="zh-CN" altLang="en-US" b="1" dirty="0">
                <a:solidFill>
                  <a:srgbClr val="222222"/>
                </a:solidFill>
                <a:effectLst/>
                <a:latin typeface="KaiTi" panose="02010609060101010101" pitchFamily="49" charset="-122"/>
                <a:ea typeface="KaiTi" panose="02010609060101010101" pitchFamily="49" charset="-122"/>
              </a:rPr>
            </a:br>
            <a:r>
              <a:rPr lang="en-US" altLang="zh-CN" b="1" baseline="30000" dirty="0">
                <a:solidFill>
                  <a:srgbClr val="222222"/>
                </a:solidFill>
                <a:effectLst/>
                <a:latin typeface="KaiTi" panose="02010609060101010101" pitchFamily="49" charset="-122"/>
                <a:ea typeface="KaiTi" panose="02010609060101010101" pitchFamily="49" charset="-122"/>
              </a:rPr>
              <a:t>4 </a:t>
            </a:r>
            <a:r>
              <a:rPr lang="zh-CN" altLang="en-US" b="1" dirty="0">
                <a:solidFill>
                  <a:srgbClr val="222222"/>
                </a:solidFill>
                <a:effectLst/>
                <a:latin typeface="KaiTi" panose="02010609060101010101" pitchFamily="49" charset="-122"/>
                <a:ea typeface="KaiTi" panose="02010609060101010101" pitchFamily="49" charset="-122"/>
              </a:rPr>
              <a:t>我从前与众人同往，用欢呼称赞的声音，领他们到神的殿里，大家守节。我追想这些事，我的心极其悲伤。</a:t>
            </a:r>
            <a:br>
              <a:rPr lang="zh-CN" altLang="en-US" b="1" dirty="0">
                <a:solidFill>
                  <a:srgbClr val="222222"/>
                </a:solidFill>
                <a:effectLst/>
                <a:latin typeface="KaiTi" panose="02010609060101010101" pitchFamily="49" charset="-122"/>
                <a:ea typeface="KaiTi" panose="02010609060101010101" pitchFamily="49" charset="-122"/>
              </a:rPr>
            </a:br>
            <a:r>
              <a:rPr lang="en-US" altLang="zh-CN" b="1" baseline="30000" dirty="0">
                <a:solidFill>
                  <a:srgbClr val="222222"/>
                </a:solidFill>
                <a:effectLst/>
                <a:latin typeface="KaiTi" panose="02010609060101010101" pitchFamily="49" charset="-122"/>
                <a:ea typeface="KaiTi" panose="02010609060101010101" pitchFamily="49" charset="-122"/>
              </a:rPr>
              <a:t>5 </a:t>
            </a:r>
            <a:r>
              <a:rPr lang="zh-CN" altLang="en-US" b="1" dirty="0">
                <a:solidFill>
                  <a:srgbClr val="222222"/>
                </a:solidFill>
                <a:effectLst/>
                <a:latin typeface="KaiTi" panose="02010609060101010101" pitchFamily="49" charset="-122"/>
                <a:ea typeface="KaiTi" panose="02010609060101010101" pitchFamily="49" charset="-122"/>
              </a:rPr>
              <a:t>我的心哪，你为何忧闷，为何在我里面烦躁。应当仰望神。因他笑脸帮助我，我还要称赞他。</a:t>
            </a:r>
            <a:br>
              <a:rPr lang="zh-CN" altLang="en-US" b="1" dirty="0">
                <a:solidFill>
                  <a:srgbClr val="222222"/>
                </a:solidFill>
                <a:effectLst/>
                <a:latin typeface="KaiTi" panose="02010609060101010101" pitchFamily="49" charset="-122"/>
                <a:ea typeface="KaiTi" panose="02010609060101010101" pitchFamily="49" charset="-122"/>
              </a:rPr>
            </a:br>
            <a:r>
              <a:rPr lang="en-US" altLang="zh-CN" b="1" baseline="30000" dirty="0">
                <a:solidFill>
                  <a:srgbClr val="222222"/>
                </a:solidFill>
                <a:effectLst/>
                <a:latin typeface="KaiTi" panose="02010609060101010101" pitchFamily="49" charset="-122"/>
                <a:ea typeface="KaiTi" panose="02010609060101010101" pitchFamily="49" charset="-122"/>
              </a:rPr>
              <a:t>6 </a:t>
            </a:r>
            <a:r>
              <a:rPr lang="zh-CN" altLang="en-US" b="1" dirty="0">
                <a:solidFill>
                  <a:srgbClr val="222222"/>
                </a:solidFill>
                <a:effectLst/>
                <a:latin typeface="KaiTi" panose="02010609060101010101" pitchFamily="49" charset="-122"/>
                <a:ea typeface="KaiTi" panose="02010609060101010101" pitchFamily="49" charset="-122"/>
              </a:rPr>
              <a:t>我的神啊，我的心在我里面忧闷。所以我从约但地，从黑门岭，从米萨山，记念你。</a:t>
            </a:r>
            <a:br>
              <a:rPr lang="zh-CN" altLang="en-US" b="1" dirty="0">
                <a:solidFill>
                  <a:srgbClr val="222222"/>
                </a:solidFill>
                <a:effectLst/>
                <a:latin typeface="KaiTi" panose="02010609060101010101" pitchFamily="49" charset="-122"/>
                <a:ea typeface="KaiTi" panose="02010609060101010101" pitchFamily="49" charset="-122"/>
              </a:rPr>
            </a:br>
            <a:r>
              <a:rPr lang="en-US" altLang="zh-CN" b="1" baseline="30000" dirty="0">
                <a:solidFill>
                  <a:srgbClr val="222222"/>
                </a:solidFill>
                <a:effectLst/>
                <a:latin typeface="KaiTi" panose="02010609060101010101" pitchFamily="49" charset="-122"/>
                <a:ea typeface="KaiTi" panose="02010609060101010101" pitchFamily="49" charset="-122"/>
              </a:rPr>
              <a:t>7 </a:t>
            </a:r>
            <a:r>
              <a:rPr lang="zh-CN" altLang="en-US" b="1" dirty="0">
                <a:solidFill>
                  <a:srgbClr val="222222"/>
                </a:solidFill>
                <a:effectLst/>
                <a:latin typeface="KaiTi" panose="02010609060101010101" pitchFamily="49" charset="-122"/>
                <a:ea typeface="KaiTi" panose="02010609060101010101" pitchFamily="49" charset="-122"/>
              </a:rPr>
              <a:t>你的瀑布发声，深渊就与深渊响应。你的波浪洪涛漫过我身。</a:t>
            </a:r>
            <a:br>
              <a:rPr lang="zh-CN" altLang="en-US" b="1" dirty="0">
                <a:solidFill>
                  <a:srgbClr val="222222"/>
                </a:solidFill>
                <a:effectLst/>
                <a:latin typeface="KaiTi" panose="02010609060101010101" pitchFamily="49" charset="-122"/>
                <a:ea typeface="KaiTi" panose="02010609060101010101" pitchFamily="49" charset="-122"/>
              </a:rPr>
            </a:br>
            <a:r>
              <a:rPr lang="en-US" altLang="zh-CN" b="1" baseline="30000" dirty="0">
                <a:solidFill>
                  <a:srgbClr val="222222"/>
                </a:solidFill>
                <a:effectLst/>
                <a:latin typeface="KaiTi" panose="02010609060101010101" pitchFamily="49" charset="-122"/>
                <a:ea typeface="KaiTi" panose="02010609060101010101" pitchFamily="49" charset="-122"/>
              </a:rPr>
              <a:t>8 </a:t>
            </a:r>
            <a:r>
              <a:rPr lang="zh-CN" altLang="en-US" b="1" dirty="0">
                <a:solidFill>
                  <a:srgbClr val="222222"/>
                </a:solidFill>
                <a:effectLst/>
                <a:latin typeface="KaiTi" panose="02010609060101010101" pitchFamily="49" charset="-122"/>
                <a:ea typeface="KaiTi" panose="02010609060101010101" pitchFamily="49" charset="-122"/>
              </a:rPr>
              <a:t>白昼耶和华必向我施慈爱。黑夜我要歌颂祷告赐我生命的神。</a:t>
            </a:r>
            <a:br>
              <a:rPr lang="zh-CN" altLang="en-US" b="1" dirty="0">
                <a:solidFill>
                  <a:srgbClr val="222222"/>
                </a:solidFill>
                <a:effectLst/>
                <a:latin typeface="KaiTi" panose="02010609060101010101" pitchFamily="49" charset="-122"/>
                <a:ea typeface="KaiTi" panose="02010609060101010101" pitchFamily="49" charset="-122"/>
              </a:rPr>
            </a:br>
            <a:r>
              <a:rPr lang="en-US" altLang="zh-CN" b="1" baseline="30000" dirty="0">
                <a:solidFill>
                  <a:srgbClr val="222222"/>
                </a:solidFill>
                <a:effectLst/>
                <a:latin typeface="KaiTi" panose="02010609060101010101" pitchFamily="49" charset="-122"/>
                <a:ea typeface="KaiTi" panose="02010609060101010101" pitchFamily="49" charset="-122"/>
              </a:rPr>
              <a:t>9 </a:t>
            </a:r>
            <a:r>
              <a:rPr lang="zh-CN" altLang="en-US" b="1" dirty="0">
                <a:solidFill>
                  <a:srgbClr val="222222"/>
                </a:solidFill>
                <a:effectLst/>
                <a:latin typeface="KaiTi" panose="02010609060101010101" pitchFamily="49" charset="-122"/>
                <a:ea typeface="KaiTi" panose="02010609060101010101" pitchFamily="49" charset="-122"/>
              </a:rPr>
              <a:t>我要对神我的磐石说，你为何忘记我呢？我为何因仇敌的欺压时常哀痛呢？</a:t>
            </a:r>
            <a:br>
              <a:rPr lang="zh-CN" altLang="en-US" b="1" dirty="0">
                <a:solidFill>
                  <a:srgbClr val="222222"/>
                </a:solidFill>
                <a:effectLst/>
                <a:latin typeface="KaiTi" panose="02010609060101010101" pitchFamily="49" charset="-122"/>
                <a:ea typeface="KaiTi" panose="02010609060101010101" pitchFamily="49" charset="-122"/>
              </a:rPr>
            </a:br>
            <a:r>
              <a:rPr lang="en-US" altLang="zh-CN" b="1" baseline="30000" dirty="0">
                <a:solidFill>
                  <a:srgbClr val="222222"/>
                </a:solidFill>
                <a:effectLst/>
                <a:latin typeface="KaiTi" panose="02010609060101010101" pitchFamily="49" charset="-122"/>
                <a:ea typeface="KaiTi" panose="02010609060101010101" pitchFamily="49" charset="-122"/>
              </a:rPr>
              <a:t>10 </a:t>
            </a:r>
            <a:r>
              <a:rPr lang="zh-CN" altLang="en-US" b="1" dirty="0">
                <a:solidFill>
                  <a:srgbClr val="222222"/>
                </a:solidFill>
                <a:effectLst/>
                <a:latin typeface="KaiTi" panose="02010609060101010101" pitchFamily="49" charset="-122"/>
                <a:ea typeface="KaiTi" panose="02010609060101010101" pitchFamily="49" charset="-122"/>
              </a:rPr>
              <a:t>我的敌人辱骂我，好像打碎我的骨头，不住地对我说，你的神在哪里呢？</a:t>
            </a:r>
            <a:br>
              <a:rPr lang="zh-CN" altLang="en-US" b="1" dirty="0">
                <a:solidFill>
                  <a:srgbClr val="222222"/>
                </a:solidFill>
                <a:effectLst/>
                <a:latin typeface="KaiTi" panose="02010609060101010101" pitchFamily="49" charset="-122"/>
                <a:ea typeface="KaiTi" panose="02010609060101010101" pitchFamily="49" charset="-122"/>
              </a:rPr>
            </a:br>
            <a:r>
              <a:rPr lang="en-US" altLang="zh-CN" b="1" baseline="30000" dirty="0">
                <a:solidFill>
                  <a:srgbClr val="222222"/>
                </a:solidFill>
                <a:effectLst/>
                <a:latin typeface="KaiTi" panose="02010609060101010101" pitchFamily="49" charset="-122"/>
                <a:ea typeface="KaiTi" panose="02010609060101010101" pitchFamily="49" charset="-122"/>
              </a:rPr>
              <a:t>11 </a:t>
            </a:r>
            <a:r>
              <a:rPr lang="zh-CN" altLang="en-US" b="1" dirty="0">
                <a:solidFill>
                  <a:srgbClr val="222222"/>
                </a:solidFill>
                <a:effectLst/>
                <a:latin typeface="KaiTi" panose="02010609060101010101" pitchFamily="49" charset="-122"/>
                <a:ea typeface="KaiTi" panose="02010609060101010101" pitchFamily="49" charset="-122"/>
              </a:rPr>
              <a:t>我的心哪，你为何忧闷？为何在我里面烦躁？应当仰望神。因我还要称赞他。他是我脸上的光荣，是我的神。</a:t>
            </a:r>
          </a:p>
          <a:p>
            <a:pPr marL="0" indent="0">
              <a:buNone/>
            </a:pPr>
            <a:endParaRPr lang="en-US" sz="2000" dirty="0">
              <a:latin typeface="KaiTi" panose="02010609060101010101" pitchFamily="49" charset="-122"/>
              <a:ea typeface="KaiTi" panose="02010609060101010101" pitchFamily="49" charset="-122"/>
            </a:endParaRPr>
          </a:p>
        </p:txBody>
      </p:sp>
      <p:sp>
        <p:nvSpPr>
          <p:cNvPr id="4" name="Content Placeholder 3">
            <a:extLst>
              <a:ext uri="{FF2B5EF4-FFF2-40B4-BE49-F238E27FC236}">
                <a16:creationId xmlns:a16="http://schemas.microsoft.com/office/drawing/2014/main" id="{881F968A-77FA-F316-2AB1-3A386F7FAA32}"/>
              </a:ext>
            </a:extLst>
          </p:cNvPr>
          <p:cNvSpPr>
            <a:spLocks noGrp="1"/>
          </p:cNvSpPr>
          <p:nvPr>
            <p:ph sz="half" idx="2"/>
          </p:nvPr>
        </p:nvSpPr>
        <p:spPr>
          <a:xfrm>
            <a:off x="6172200" y="834887"/>
            <a:ext cx="5615609" cy="5342076"/>
          </a:xfrm>
        </p:spPr>
        <p:txBody>
          <a:bodyPr>
            <a:normAutofit fontScale="92500" lnSpcReduction="20000"/>
          </a:bodyPr>
          <a:lstStyle/>
          <a:p>
            <a:pPr marL="0" indent="0">
              <a:buNone/>
            </a:pPr>
            <a:r>
              <a:rPr lang="en-US" altLang="zh-CN" b="1" baseline="30000" dirty="0">
                <a:solidFill>
                  <a:srgbClr val="222222"/>
                </a:solidFill>
                <a:effectLst/>
                <a:latin typeface="KaiTi" panose="02010609060101010101" pitchFamily="49" charset="-122"/>
                <a:ea typeface="KaiTi" panose="02010609060101010101" pitchFamily="49" charset="-122"/>
              </a:rPr>
              <a:t>1 </a:t>
            </a:r>
            <a:r>
              <a:rPr lang="zh-CN" altLang="en-US" b="1" dirty="0">
                <a:solidFill>
                  <a:srgbClr val="222222"/>
                </a:solidFill>
                <a:effectLst/>
                <a:latin typeface="KaiTi" panose="02010609060101010101" pitchFamily="49" charset="-122"/>
                <a:ea typeface="KaiTi" panose="02010609060101010101" pitchFamily="49" charset="-122"/>
              </a:rPr>
              <a:t>神啊，求你伸我的冤，向不虔诚的国，为我辨屈。求你救我脱离诡诈不义的人。</a:t>
            </a:r>
            <a:br>
              <a:rPr lang="zh-CN" altLang="en-US" b="1" dirty="0">
                <a:latin typeface="KaiTi" panose="02010609060101010101" pitchFamily="49" charset="-122"/>
                <a:ea typeface="KaiTi" panose="02010609060101010101" pitchFamily="49" charset="-122"/>
              </a:rPr>
            </a:br>
            <a:endParaRPr lang="en-US" altLang="zh-CN" b="1" dirty="0">
              <a:latin typeface="KaiTi" panose="02010609060101010101" pitchFamily="49" charset="-122"/>
              <a:ea typeface="KaiTi" panose="02010609060101010101" pitchFamily="49" charset="-122"/>
            </a:endParaRPr>
          </a:p>
          <a:p>
            <a:pPr marL="0" indent="0">
              <a:buNone/>
            </a:pPr>
            <a:r>
              <a:rPr lang="en-US" altLang="zh-CN" b="1" baseline="30000" dirty="0">
                <a:effectLst/>
                <a:latin typeface="KaiTi" panose="02010609060101010101" pitchFamily="49" charset="-122"/>
                <a:ea typeface="KaiTi" panose="02010609060101010101" pitchFamily="49" charset="-122"/>
              </a:rPr>
              <a:t>2 </a:t>
            </a:r>
            <a:r>
              <a:rPr lang="zh-CN" altLang="en-US" b="1" dirty="0">
                <a:solidFill>
                  <a:srgbClr val="222222"/>
                </a:solidFill>
                <a:effectLst/>
                <a:latin typeface="KaiTi" panose="02010609060101010101" pitchFamily="49" charset="-122"/>
                <a:ea typeface="KaiTi" panose="02010609060101010101" pitchFamily="49" charset="-122"/>
              </a:rPr>
              <a:t>因为你是赐我力量的神，为何丢弃我呢？我为何因仇敌的欺压时常哀痛呢？</a:t>
            </a:r>
            <a:br>
              <a:rPr lang="zh-CN" altLang="en-US" b="1" dirty="0">
                <a:latin typeface="KaiTi" panose="02010609060101010101" pitchFamily="49" charset="-122"/>
                <a:ea typeface="KaiTi" panose="02010609060101010101" pitchFamily="49" charset="-122"/>
              </a:rPr>
            </a:br>
            <a:endParaRPr lang="en-US" altLang="zh-CN" b="1" dirty="0">
              <a:latin typeface="KaiTi" panose="02010609060101010101" pitchFamily="49" charset="-122"/>
              <a:ea typeface="KaiTi" panose="02010609060101010101" pitchFamily="49" charset="-122"/>
            </a:endParaRPr>
          </a:p>
          <a:p>
            <a:pPr marL="0" indent="0">
              <a:buNone/>
            </a:pPr>
            <a:r>
              <a:rPr lang="en-US" altLang="zh-CN" b="1" baseline="30000" dirty="0">
                <a:effectLst/>
                <a:latin typeface="KaiTi" panose="02010609060101010101" pitchFamily="49" charset="-122"/>
                <a:ea typeface="KaiTi" panose="02010609060101010101" pitchFamily="49" charset="-122"/>
              </a:rPr>
              <a:t>3 </a:t>
            </a:r>
            <a:r>
              <a:rPr lang="zh-CN" altLang="en-US" b="1" dirty="0">
                <a:solidFill>
                  <a:srgbClr val="222222"/>
                </a:solidFill>
                <a:effectLst/>
                <a:latin typeface="KaiTi" panose="02010609060101010101" pitchFamily="49" charset="-122"/>
                <a:ea typeface="KaiTi" panose="02010609060101010101" pitchFamily="49" charset="-122"/>
              </a:rPr>
              <a:t>求你发出你的亮光和真实，好引导我，带我到你的圣山，到你的居所。</a:t>
            </a:r>
            <a:br>
              <a:rPr lang="zh-CN" altLang="en-US" b="1" dirty="0">
                <a:latin typeface="KaiTi" panose="02010609060101010101" pitchFamily="49" charset="-122"/>
                <a:ea typeface="KaiTi" panose="02010609060101010101" pitchFamily="49" charset="-122"/>
              </a:rPr>
            </a:br>
            <a:endParaRPr lang="en-US" altLang="zh-CN" b="1" dirty="0">
              <a:latin typeface="KaiTi" panose="02010609060101010101" pitchFamily="49" charset="-122"/>
              <a:ea typeface="KaiTi" panose="02010609060101010101" pitchFamily="49" charset="-122"/>
            </a:endParaRPr>
          </a:p>
          <a:p>
            <a:pPr marL="0" indent="0">
              <a:buNone/>
            </a:pPr>
            <a:r>
              <a:rPr lang="en-US" altLang="zh-CN" b="1" baseline="30000" dirty="0">
                <a:effectLst/>
                <a:latin typeface="KaiTi" panose="02010609060101010101" pitchFamily="49" charset="-122"/>
                <a:ea typeface="KaiTi" panose="02010609060101010101" pitchFamily="49" charset="-122"/>
              </a:rPr>
              <a:t>4 </a:t>
            </a:r>
            <a:r>
              <a:rPr lang="zh-CN" altLang="en-US" b="1" dirty="0">
                <a:solidFill>
                  <a:srgbClr val="222222"/>
                </a:solidFill>
                <a:effectLst/>
                <a:latin typeface="KaiTi" panose="02010609060101010101" pitchFamily="49" charset="-122"/>
                <a:ea typeface="KaiTi" panose="02010609060101010101" pitchFamily="49" charset="-122"/>
              </a:rPr>
              <a:t>我就走到神的祭坛，到我最喜乐的神那里。神啊，我的神，我要弹琴称赞你。</a:t>
            </a:r>
            <a:br>
              <a:rPr lang="zh-CN" altLang="en-US" b="1" dirty="0">
                <a:latin typeface="KaiTi" panose="02010609060101010101" pitchFamily="49" charset="-122"/>
                <a:ea typeface="KaiTi" panose="02010609060101010101" pitchFamily="49" charset="-122"/>
              </a:rPr>
            </a:br>
            <a:endParaRPr lang="en-US" altLang="zh-CN" b="1" dirty="0">
              <a:latin typeface="KaiTi" panose="02010609060101010101" pitchFamily="49" charset="-122"/>
              <a:ea typeface="KaiTi" panose="02010609060101010101" pitchFamily="49" charset="-122"/>
            </a:endParaRPr>
          </a:p>
          <a:p>
            <a:pPr marL="0" indent="0">
              <a:buNone/>
            </a:pPr>
            <a:r>
              <a:rPr lang="en-US" altLang="zh-CN" b="1" baseline="30000" dirty="0">
                <a:effectLst/>
                <a:latin typeface="KaiTi" panose="02010609060101010101" pitchFamily="49" charset="-122"/>
                <a:ea typeface="KaiTi" panose="02010609060101010101" pitchFamily="49" charset="-122"/>
              </a:rPr>
              <a:t>5 </a:t>
            </a:r>
            <a:r>
              <a:rPr lang="zh-CN" altLang="en-US" b="1" dirty="0">
                <a:solidFill>
                  <a:srgbClr val="222222"/>
                </a:solidFill>
                <a:effectLst/>
                <a:latin typeface="KaiTi" panose="02010609060101010101" pitchFamily="49" charset="-122"/>
                <a:ea typeface="KaiTi" panose="02010609060101010101" pitchFamily="49" charset="-122"/>
              </a:rPr>
              <a:t>我的心哪，你为何忧闷？为何在我里面烦躁？应当仰望神。因我还要称赞他。他是我脸上的光荣，是我的神。</a:t>
            </a:r>
            <a:endParaRPr lang="en-US" b="1" dirty="0">
              <a:latin typeface="KaiTi" panose="02010609060101010101" pitchFamily="49" charset="-122"/>
              <a:ea typeface="KaiTi" panose="02010609060101010101" pitchFamily="49" charset="-122"/>
            </a:endParaRPr>
          </a:p>
        </p:txBody>
      </p:sp>
      <p:sp>
        <p:nvSpPr>
          <p:cNvPr id="5" name="Slide Number Placeholder 4">
            <a:extLst>
              <a:ext uri="{FF2B5EF4-FFF2-40B4-BE49-F238E27FC236}">
                <a16:creationId xmlns:a16="http://schemas.microsoft.com/office/drawing/2014/main" id="{D1EADD1B-5036-65C6-44B8-043492FE5F8E}"/>
              </a:ext>
            </a:extLst>
          </p:cNvPr>
          <p:cNvSpPr>
            <a:spLocks noGrp="1"/>
          </p:cNvSpPr>
          <p:nvPr>
            <p:ph type="sldNum" sz="quarter" idx="12"/>
          </p:nvPr>
        </p:nvSpPr>
        <p:spPr/>
        <p:txBody>
          <a:bodyPr/>
          <a:lstStyle/>
          <a:p>
            <a:fld id="{9CD8D479-8942-46E8-A226-A4E01F7A105C}" type="slidenum">
              <a:rPr lang="en-US" smtClean="0"/>
              <a:t>9</a:t>
            </a:fld>
            <a:endParaRPr lang="en-US"/>
          </a:p>
        </p:txBody>
      </p:sp>
      <p:sp>
        <p:nvSpPr>
          <p:cNvPr id="6" name="Date Placeholder 5">
            <a:extLst>
              <a:ext uri="{FF2B5EF4-FFF2-40B4-BE49-F238E27FC236}">
                <a16:creationId xmlns:a16="http://schemas.microsoft.com/office/drawing/2014/main" id="{7ABF7DB7-DF2A-8550-46B2-F18590D619D1}"/>
              </a:ext>
            </a:extLst>
          </p:cNvPr>
          <p:cNvSpPr>
            <a:spLocks noGrp="1"/>
          </p:cNvSpPr>
          <p:nvPr>
            <p:ph type="dt" sz="half" idx="10"/>
          </p:nvPr>
        </p:nvSpPr>
        <p:spPr/>
        <p:txBody>
          <a:bodyPr/>
          <a:lstStyle/>
          <a:p>
            <a:fld id="{93A66BA0-BF77-43AC-894A-20AD8220B887}" type="datetime1">
              <a:rPr lang="en-US" smtClean="0"/>
              <a:pPr/>
              <a:t>5/27/2023</a:t>
            </a:fld>
            <a:endParaRPr lang="en-US" dirty="0"/>
          </a:p>
        </p:txBody>
      </p:sp>
      <p:sp>
        <p:nvSpPr>
          <p:cNvPr id="7" name="Footer Placeholder 6">
            <a:extLst>
              <a:ext uri="{FF2B5EF4-FFF2-40B4-BE49-F238E27FC236}">
                <a16:creationId xmlns:a16="http://schemas.microsoft.com/office/drawing/2014/main" id="{2AB5A42D-7A8A-0C06-8644-745B102CB1CC}"/>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341946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ture ecology education photo presentation.potx" id="{C2041BFC-79DD-469A-9C9C-CE3A45FF64F3}" vid="{F6D325B2-35D9-40C5-B4CD-C0A8483D5659}"/>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34199</TotalTime>
  <Words>5686</Words>
  <Application>Microsoft Office PowerPoint</Application>
  <PresentationFormat>Widescreen</PresentationFormat>
  <Paragraphs>330</Paragraphs>
  <Slides>35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Cabin</vt:lpstr>
      <vt:lpstr>DengXian</vt:lpstr>
      <vt:lpstr>KaiTi</vt:lpstr>
      <vt:lpstr>Arial</vt:lpstr>
      <vt:lpstr>Calibri</vt:lpstr>
      <vt:lpstr>Corbel</vt:lpstr>
      <vt:lpstr>Ecology 16x9</vt:lpstr>
      <vt:lpstr> 诗篇 42-72篇 （第二卷）</vt:lpstr>
      <vt:lpstr>诗篇  </vt:lpstr>
      <vt:lpstr>诗篇  结构</vt:lpstr>
      <vt:lpstr>诗篇  结构</vt:lpstr>
      <vt:lpstr>诗篇  第二卷</vt:lpstr>
      <vt:lpstr>诗篇 42-49篇 可拉后裔的诗</vt:lpstr>
      <vt:lpstr>诗篇  可拉后裔的诗 （42-49篇）</vt:lpstr>
      <vt:lpstr>诗篇  可拉后裔的诗 （42-49篇）</vt:lpstr>
      <vt:lpstr>诗篇  可拉后裔的诗 （42-43篇）</vt:lpstr>
      <vt:lpstr>诗篇  可拉后裔的诗 （42-43篇）</vt:lpstr>
      <vt:lpstr>诗篇  可拉后裔的诗 （42-43篇）</vt:lpstr>
      <vt:lpstr>诗篇  可拉后裔的诗 （45篇）</vt:lpstr>
      <vt:lpstr>诗篇  可拉后裔的诗 （45篇）</vt:lpstr>
      <vt:lpstr>诗篇 51-65篇, 68-70篇 大卫的诗</vt:lpstr>
      <vt:lpstr>诗篇  大卫的诗 （51-65篇）人的罪和神的拯救</vt:lpstr>
      <vt:lpstr> 爱上诗篇 (Robert Godfrey)</vt:lpstr>
      <vt:lpstr>诗篇 第51篇</vt:lpstr>
      <vt:lpstr>诗篇  大卫的诗 （51篇）</vt:lpstr>
      <vt:lpstr>诗篇 第51篇</vt:lpstr>
      <vt:lpstr>诗篇 第51篇</vt:lpstr>
      <vt:lpstr>诗篇 第52-59篇 大卫的诗</vt:lpstr>
      <vt:lpstr>诗篇 第54篇 大卫的诗</vt:lpstr>
      <vt:lpstr>诗篇 第54篇 大卫的诗</vt:lpstr>
      <vt:lpstr>诗篇  大卫的诗 （57篇）</vt:lpstr>
      <vt:lpstr>诗篇 第57篇 大卫的诗</vt:lpstr>
      <vt:lpstr>诗篇 第60-65，69-70篇 大卫的诗</vt:lpstr>
      <vt:lpstr>诗篇 第63篇</vt:lpstr>
      <vt:lpstr>诗篇 第63篇</vt:lpstr>
      <vt:lpstr>诗篇  大卫的诗 （65篇）</vt:lpstr>
      <vt:lpstr>诗篇 第65篇</vt:lpstr>
      <vt:lpstr>诗篇 72篇 所罗门的诗</vt:lpstr>
      <vt:lpstr>诗篇 第72篇</vt:lpstr>
      <vt:lpstr>诗篇  所罗门的诗 （72篇）</vt:lpstr>
      <vt:lpstr>诗篇 第72篇</vt:lpstr>
      <vt:lpstr>诗篇 第72篇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David Gao</dc:creator>
  <cp:lastModifiedBy>David Gao</cp:lastModifiedBy>
  <cp:revision>276</cp:revision>
  <dcterms:created xsi:type="dcterms:W3CDTF">2020-06-28T22:12:10Z</dcterms:created>
  <dcterms:modified xsi:type="dcterms:W3CDTF">2023-05-28T00:31:53Z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