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297" r:id="rId2"/>
    <p:sldId id="1488" r:id="rId3"/>
    <p:sldId id="1395" r:id="rId4"/>
    <p:sldId id="1448" r:id="rId5"/>
    <p:sldId id="1449" r:id="rId6"/>
    <p:sldId id="1452" r:id="rId7"/>
    <p:sldId id="1453" r:id="rId8"/>
    <p:sldId id="1455" r:id="rId9"/>
    <p:sldId id="1463" r:id="rId10"/>
    <p:sldId id="1464" r:id="rId11"/>
    <p:sldId id="1476" r:id="rId12"/>
    <p:sldId id="1477" r:id="rId13"/>
    <p:sldId id="1478" r:id="rId14"/>
    <p:sldId id="1479" r:id="rId15"/>
    <p:sldId id="1480" r:id="rId16"/>
    <p:sldId id="1483" r:id="rId17"/>
    <p:sldId id="1486" r:id="rId18"/>
    <p:sldId id="1489" r:id="rId19"/>
    <p:sldId id="1490" r:id="rId20"/>
    <p:sldId id="1491" r:id="rId21"/>
    <p:sldId id="1492" r:id="rId22"/>
    <p:sldId id="1493" r:id="rId23"/>
    <p:sldId id="1494" r:id="rId24"/>
    <p:sldId id="1495" r:id="rId25"/>
    <p:sldId id="1496" r:id="rId26"/>
    <p:sldId id="1497" r:id="rId27"/>
    <p:sldId id="1498" r:id="rId28"/>
    <p:sldId id="1499" r:id="rId29"/>
    <p:sldId id="1500" r:id="rId30"/>
    <p:sldId id="1501" r:id="rId31"/>
    <p:sldId id="1502" r:id="rId32"/>
    <p:sldId id="1503" r:id="rId33"/>
    <p:sldId id="1504" r:id="rId34"/>
    <p:sldId id="1505" r:id="rId35"/>
    <p:sldId id="1309" r:id="rId36"/>
    <p:sldId id="1332" r:id="rId3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33"/>
    <p:restoredTop sz="91624"/>
  </p:normalViewPr>
  <p:slideViewPr>
    <p:cSldViewPr snapToGrid="0" snapToObjects="1">
      <p:cViewPr varScale="1">
        <p:scale>
          <a:sx n="74" d="100"/>
          <a:sy n="74" d="100"/>
        </p:scale>
        <p:origin x="19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975A0-7742-7B4E-8374-871DE1488169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5E18D-5A5E-8D41-8ACB-2968612470E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30443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639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790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230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7837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1257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5037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1547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7892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697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3700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11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3DA95-CD6E-D24C-9E65-3EEA3B19D7E0}" type="datetimeFigureOut">
              <a:rPr kumimoji="1" lang="zh-CN" altLang="en-US" smtClean="0"/>
              <a:t>2023/5/14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42636-F5A4-1948-B536-0D486D01820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547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299" y="555171"/>
            <a:ext cx="11870872" cy="1561496"/>
          </a:xfrm>
        </p:spPr>
        <p:txBody>
          <a:bodyPr>
            <a:normAutofit/>
          </a:bodyPr>
          <a:lstStyle/>
          <a:p>
            <a:br>
              <a:rPr lang="en-US" altLang="zh-CN" sz="3200" b="1" dirty="0">
                <a:solidFill>
                  <a:srgbClr val="0070C0"/>
                </a:solidFill>
              </a:rPr>
            </a:br>
            <a:r>
              <a:rPr lang="zh-CN" altLang="en-US" sz="4800" b="1" dirty="0">
                <a:solidFill>
                  <a:srgbClr val="0070C0"/>
                </a:solidFill>
              </a:rPr>
              <a:t> </a:t>
            </a:r>
            <a:endParaRPr kumimoji="1"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7809" y="1441938"/>
            <a:ext cx="11303852" cy="465406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5400" b="1" dirty="0">
                <a:solidFill>
                  <a:srgbClr val="002060"/>
                </a:solidFill>
              </a:rPr>
              <a:t>《</a:t>
            </a:r>
            <a:r>
              <a:rPr lang="zh-CN" altLang="en-US" sz="5400" b="1" dirty="0">
                <a:solidFill>
                  <a:srgbClr val="002060"/>
                </a:solidFill>
              </a:rPr>
              <a:t>通读圣经</a:t>
            </a:r>
            <a:r>
              <a:rPr lang="en-US" altLang="zh-CN" sz="5400" b="1" dirty="0">
                <a:solidFill>
                  <a:srgbClr val="002060"/>
                </a:solidFill>
              </a:rPr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rgbClr val="7030A0"/>
                </a:solidFill>
              </a:rPr>
              <a:t>《</a:t>
            </a:r>
            <a:r>
              <a:rPr lang="zh-CN" altLang="en-US" sz="3600" b="1" dirty="0">
                <a:solidFill>
                  <a:srgbClr val="7030A0"/>
                </a:solidFill>
              </a:rPr>
              <a:t>约伯记</a:t>
            </a:r>
            <a:r>
              <a:rPr lang="en-US" altLang="zh-CN" sz="3600" b="1" dirty="0">
                <a:solidFill>
                  <a:srgbClr val="7030A0"/>
                </a:solidFill>
              </a:rPr>
              <a:t>》</a:t>
            </a:r>
          </a:p>
          <a:p>
            <a:pPr>
              <a:lnSpc>
                <a:spcPct val="150000"/>
              </a:lnSpc>
            </a:pPr>
            <a:endParaRPr lang="en-US" altLang="zh-CN" sz="32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002060"/>
                </a:solidFill>
              </a:rPr>
              <a:t>5.14.2023</a:t>
            </a:r>
          </a:p>
        </p:txBody>
      </p:sp>
    </p:spTree>
    <p:extLst>
      <p:ext uri="{BB962C8B-B14F-4D97-AF65-F5344CB8AC3E}">
        <p14:creationId xmlns:p14="http://schemas.microsoft.com/office/powerpoint/2010/main" val="3666948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765005"/>
            <a:ext cx="11870872" cy="50929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人若犯罪，必</a:t>
            </a:r>
            <a:r>
              <a:rPr lang="zh-CN" altLang="en-US" sz="3200" b="1" dirty="0"/>
              <a:t>有</a:t>
            </a:r>
            <a:r>
              <a:rPr lang="zh-CN" altLang="zh-CN" sz="3200" b="1" dirty="0"/>
              <a:t>刑罚</a:t>
            </a:r>
            <a:r>
              <a:rPr lang="zh-CN" altLang="en-US" sz="3200" b="1" dirty="0"/>
              <a:t>   ✔️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&amp;</a:t>
            </a:r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人若受苦，必因犯罪</a:t>
            </a:r>
            <a:r>
              <a:rPr lang="zh-CN" altLang="en-US" sz="3200" b="1" dirty="0"/>
              <a:t> </a:t>
            </a:r>
            <a:r>
              <a:rPr lang="en-US" altLang="zh-CN" sz="3200" b="1" dirty="0"/>
              <a:t> </a:t>
            </a:r>
            <a:r>
              <a:rPr lang="zh-CN" altLang="en-US" sz="3200" b="1" dirty="0"/>
              <a:t>  </a:t>
            </a:r>
            <a:r>
              <a:rPr lang="en-US" altLang="zh-CN" sz="3200" b="1" dirty="0"/>
              <a:t>X</a:t>
            </a:r>
            <a:endParaRPr lang="zh-CN" altLang="zh-CN" sz="3200" b="1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407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192139"/>
            <a:ext cx="11870872" cy="56658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FF0000"/>
                </a:solidFill>
              </a:rPr>
              <a:t>约伯咒诅自己的生日</a:t>
            </a: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C00000"/>
                </a:solidFill>
              </a:rPr>
              <a:t>就是在咒诅神创造的工作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659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765005"/>
            <a:ext cx="11870872" cy="50929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三</a:t>
            </a:r>
            <a:r>
              <a:rPr lang="en-US" altLang="zh-CN" sz="3200" b="1" dirty="0"/>
              <a:t>10</a:t>
            </a:r>
            <a:r>
              <a:rPr lang="zh-CN" altLang="en-US" sz="3200" b="1" dirty="0"/>
              <a:t>：</a:t>
            </a:r>
            <a:r>
              <a:rPr lang="zh-CN" altLang="zh-CN" sz="3200" b="1" dirty="0"/>
              <a:t>因没有把怀我胎的门关闭，也没有将患难对我的眼隐藏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三</a:t>
            </a:r>
            <a:r>
              <a:rPr lang="en-US" altLang="zh-CN" sz="3200" b="1" dirty="0"/>
              <a:t>20</a:t>
            </a:r>
            <a:r>
              <a:rPr lang="zh-CN" altLang="en-US" sz="3200" b="1" dirty="0"/>
              <a:t>：</a:t>
            </a:r>
            <a:r>
              <a:rPr lang="en-US" altLang="zh-CN" sz="3200" b="1" dirty="0"/>
              <a:t> ​​</a:t>
            </a:r>
            <a:r>
              <a:rPr lang="zh-CN" altLang="zh-CN" sz="3200" b="1" dirty="0"/>
              <a:t>受患难的人，为何有光赐给他呢？</a:t>
            </a:r>
            <a:r>
              <a:rPr lang="en-US" altLang="zh-CN" sz="3200" b="1" dirty="0"/>
              <a:t> </a:t>
            </a:r>
            <a:endParaRPr lang="zh-CN" altLang="zh-CN" sz="3200" b="1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4705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400783"/>
            <a:ext cx="11870872" cy="54572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三</a:t>
            </a:r>
            <a:r>
              <a:rPr lang="en-US" altLang="zh-CN" sz="3200" b="1" dirty="0"/>
              <a:t>15</a:t>
            </a:r>
            <a:r>
              <a:rPr lang="zh-CN" altLang="zh-CN" sz="3200" b="1" dirty="0"/>
              <a:t>：或与有金子，将银子装满了房屋的王子，一同安息。</a:t>
            </a:r>
            <a:r>
              <a:rPr lang="en-US" altLang="zh-CN" sz="3200" b="1" dirty="0"/>
              <a:t> </a:t>
            </a:r>
          </a:p>
          <a:p>
            <a:pPr>
              <a:lnSpc>
                <a:spcPct val="150000"/>
              </a:lnSpc>
            </a:pP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三</a:t>
            </a:r>
            <a:r>
              <a:rPr lang="en-US" altLang="zh-CN" sz="3200" b="1" dirty="0"/>
              <a:t>17</a:t>
            </a:r>
            <a:r>
              <a:rPr lang="zh-CN" altLang="zh-CN" sz="3200" b="1" dirty="0"/>
              <a:t>：</a:t>
            </a:r>
            <a:r>
              <a:rPr lang="zh-CN" altLang="en-US" sz="3200" b="1" dirty="0"/>
              <a:t>在那里恶人止息搅扰，困乏人得享安息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三</a:t>
            </a:r>
            <a:r>
              <a:rPr lang="en-US" altLang="zh-CN" sz="3200" b="1" dirty="0"/>
              <a:t>19</a:t>
            </a:r>
            <a:r>
              <a:rPr lang="zh-CN" altLang="en-US" sz="3200" b="1" dirty="0"/>
              <a:t>：奴仆脱离主人得辖制</a:t>
            </a:r>
            <a:endParaRPr lang="zh-CN" altLang="zh-CN" sz="3200" b="1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2121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673157"/>
            <a:ext cx="11870872" cy="518484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0070C0"/>
                </a:solidFill>
              </a:rPr>
              <a:t>《</a:t>
            </a:r>
            <a:r>
              <a:rPr lang="zh-CN" altLang="en-US" sz="3200" dirty="0">
                <a:solidFill>
                  <a:srgbClr val="0070C0"/>
                </a:solidFill>
              </a:rPr>
              <a:t>约伯记</a:t>
            </a:r>
            <a:r>
              <a:rPr lang="en-US" altLang="zh-CN" sz="3200" dirty="0">
                <a:solidFill>
                  <a:srgbClr val="0070C0"/>
                </a:solidFill>
              </a:rPr>
              <a:t>》</a:t>
            </a:r>
            <a:r>
              <a:rPr lang="zh-CN" altLang="en-US" sz="3200" dirty="0">
                <a:solidFill>
                  <a:srgbClr val="0070C0"/>
                </a:solidFill>
              </a:rPr>
              <a:t>：我们无需在神面前隐瞒什么</a:t>
            </a:r>
            <a:endParaRPr lang="zh-CN" altLang="zh-CN" sz="3200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054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389106"/>
            <a:ext cx="11870872" cy="646889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约伯记二章</a:t>
            </a:r>
            <a:r>
              <a:rPr lang="en-US" altLang="zh-CN" sz="3200" b="1" dirty="0"/>
              <a:t>11-13</a:t>
            </a:r>
            <a:r>
              <a:rPr lang="zh-CN" altLang="zh-CN" sz="3200" b="1" dirty="0"/>
              <a:t>节</a:t>
            </a:r>
            <a:r>
              <a:rPr lang="zh-CN" altLang="en-US" sz="3200" b="1" dirty="0"/>
              <a:t>：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约伯的三个朋友提幔人以利法，书亚人比勒达，拿玛人琐法，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听说有这一切的灾祸临到他身上，各人就从本处约会同来，为他悲伤，安慰他。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FF0000"/>
                </a:solidFill>
              </a:rPr>
              <a:t>他们远远地举目观看，认不出他来，就放声大哭。各人撕裂外袍，把尘土向天扬起来，落在自己的头上。他们就同他七天七夜坐在地上，一个人也不向他说句话，因为他极其痛苦。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4724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564204"/>
            <a:ext cx="11870872" cy="629379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FF0000"/>
                </a:solidFill>
              </a:rPr>
              <a:t>即使我们最好的朋友，我们最亲近的家人，甚至是主内的弟兄姊妹，有时也会错误的攻击、论断我们。不是因为他们有意如此，乃是因为他们也是人。</a:t>
            </a: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FF0000"/>
                </a:solidFill>
              </a:rPr>
              <a:t>这些都不是我们最终的依靠。</a:t>
            </a: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7030A0"/>
                </a:solidFill>
              </a:rPr>
              <a:t>但我们仍然可以得着安慰，</a:t>
            </a:r>
            <a:r>
              <a:rPr lang="zh-CN" altLang="en-US" sz="3200" b="1" dirty="0">
                <a:solidFill>
                  <a:srgbClr val="7030A0"/>
                </a:solidFill>
              </a:rPr>
              <a:t>从神得着安慰。</a:t>
            </a:r>
            <a:endParaRPr lang="zh-CN" altLang="zh-CN" sz="3200" b="1" dirty="0">
              <a:solidFill>
                <a:srgbClr val="7030A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0184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765005"/>
            <a:ext cx="11870872" cy="50929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7030A0"/>
                </a:solidFill>
              </a:rPr>
              <a:t>原来神不仅一直与我们同在，</a:t>
            </a:r>
            <a:endParaRPr lang="en-US" altLang="zh-CN" sz="36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7030A0"/>
                </a:solidFill>
              </a:rPr>
              <a:t>祂也一直在倾听我们哀哭的声音。</a:t>
            </a:r>
            <a:endParaRPr lang="zh-CN" altLang="zh-CN" sz="3600" b="1" dirty="0">
              <a:solidFill>
                <a:srgbClr val="7030A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02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224119"/>
            <a:ext cx="11870872" cy="66338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/>
              <a:t>耶利米书二十</a:t>
            </a:r>
            <a:r>
              <a:rPr lang="en-US" altLang="zh-CN" sz="3600" b="1" dirty="0"/>
              <a:t>1-2</a:t>
            </a:r>
            <a:r>
              <a:rPr lang="zh-CN" altLang="en-US" sz="3600" b="1" dirty="0"/>
              <a:t>、</a:t>
            </a:r>
            <a:r>
              <a:rPr lang="en-US" altLang="zh-CN" sz="3600" b="1" dirty="0"/>
              <a:t>14-18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祭司音麦的儿子巴施户珥作耶和华殿的总管，听见耶利米预言这些事，他就打先知耶利米，用耶和华殿里便雅悯高门内的枷，将他枷在那里。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/>
              <a:t>……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0070C0"/>
                </a:solidFill>
              </a:rPr>
              <a:t>愿我生的那日受咒诅。愿我母亲产我的那日不蒙福。给我父亲报信说你得了儿子，使我父亲甚欢喜的，愿那人受咒诅。愿那人像耶和华所倾覆而不后悔的城邑。愿他早晨听见哀声，晌午听见呐喊。因他在我未出胎的时候不杀我，使我母亲成了我的坟墓，胎就时常重大。我为何出胎见劳碌愁苦，使我的年日因羞愧消灭呢？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8478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192139"/>
            <a:ext cx="11870872" cy="56658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7030A0"/>
                </a:solidFill>
              </a:rPr>
              <a:t>他没有轻看我们的痛苦，</a:t>
            </a:r>
            <a:endParaRPr lang="en-US" altLang="zh-CN" sz="32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7030A0"/>
                </a:solidFill>
              </a:rPr>
              <a:t>也没有因为我们的无知和软弱而藐视我们，</a:t>
            </a:r>
            <a:endParaRPr lang="en-US" altLang="zh-CN" sz="32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2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2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7030A0"/>
                </a:solidFill>
              </a:rPr>
              <a:t>他是那一位，真正最能体恤我们的软弱和痛苦的主。</a:t>
            </a:r>
            <a:endParaRPr lang="zh-CN" altLang="zh-CN" sz="3200" dirty="0">
              <a:solidFill>
                <a:srgbClr val="7030A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682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68" y="544749"/>
            <a:ext cx="11449058" cy="591568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/>
              <a:t>约伯：</a:t>
            </a:r>
            <a:endParaRPr lang="en-US" altLang="zh-CN" sz="3600" b="1" dirty="0"/>
          </a:p>
          <a:p>
            <a:pPr>
              <a:lnSpc>
                <a:spcPct val="150000"/>
              </a:lnSpc>
            </a:pPr>
            <a:endParaRPr lang="en-US" altLang="zh-CN" sz="3600" b="1" dirty="0"/>
          </a:p>
          <a:p>
            <a:pPr>
              <a:lnSpc>
                <a:spcPct val="150000"/>
              </a:lnSpc>
            </a:pPr>
            <a:r>
              <a:rPr lang="zh-CN" altLang="zh-CN" sz="3600" b="1" dirty="0"/>
              <a:t>‘完全正直、敬畏神，远离恶事’ （一</a:t>
            </a:r>
            <a:r>
              <a:rPr lang="en-US" altLang="zh-CN" sz="3600" b="1" dirty="0"/>
              <a:t>1</a:t>
            </a:r>
            <a:r>
              <a:rPr lang="zh-CN" altLang="zh-CN" sz="3600" b="1" dirty="0"/>
              <a:t>）</a:t>
            </a:r>
            <a:endParaRPr lang="en-US" altLang="zh-CN" sz="3600" b="1" dirty="0"/>
          </a:p>
          <a:p>
            <a:pPr>
              <a:lnSpc>
                <a:spcPct val="150000"/>
              </a:lnSpc>
            </a:pPr>
            <a:endParaRPr lang="en-US" altLang="zh-CN" sz="3600" b="1" dirty="0"/>
          </a:p>
          <a:p>
            <a:pPr>
              <a:lnSpc>
                <a:spcPct val="150000"/>
              </a:lnSpc>
            </a:pPr>
            <a:r>
              <a:rPr lang="zh-CN" altLang="zh-CN" sz="3600" b="1" dirty="0"/>
              <a:t>‘地上再没有像他完全正直，敬畏神，远离恶事’（一</a:t>
            </a:r>
            <a:r>
              <a:rPr lang="en-US" altLang="zh-CN" sz="3600" b="1" dirty="0"/>
              <a:t>8</a:t>
            </a:r>
            <a:r>
              <a:rPr lang="zh-CN" altLang="zh-CN" sz="3600" b="1" dirty="0"/>
              <a:t>）</a:t>
            </a:r>
            <a:endParaRPr lang="en-US" altLang="zh-CN" sz="3600" b="1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8592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68" y="544749"/>
            <a:ext cx="11449058" cy="591568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/>
              <a:t>神第一次发言：</a:t>
            </a:r>
            <a:r>
              <a:rPr lang="zh-CN" altLang="zh-CN" sz="3200" dirty="0"/>
              <a:t>连珠式的发问</a:t>
            </a:r>
            <a:r>
              <a:rPr lang="zh-CN" altLang="en-US" sz="3200" dirty="0"/>
              <a:t>（</a:t>
            </a:r>
            <a:r>
              <a:rPr lang="en-US" altLang="zh-CN" sz="3200" dirty="0"/>
              <a:t>38-39</a:t>
            </a:r>
            <a:r>
              <a:rPr lang="zh-CN" altLang="en-US" sz="3200" dirty="0"/>
              <a:t>章）；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en-US" sz="3200" b="1" dirty="0"/>
              <a:t>神第二次发言：</a:t>
            </a:r>
            <a:r>
              <a:rPr lang="en-US" altLang="zh-CN" sz="3200" dirty="0"/>
              <a:t> </a:t>
            </a:r>
            <a:r>
              <a:rPr lang="en-US" altLang="zh-CN" sz="3200" dirty="0">
                <a:solidFill>
                  <a:srgbClr val="FF0000"/>
                </a:solidFill>
              </a:rPr>
              <a:t>Behemoth</a:t>
            </a:r>
            <a:r>
              <a:rPr lang="zh-CN" altLang="zh-CN" sz="3200" dirty="0">
                <a:solidFill>
                  <a:srgbClr val="FF0000"/>
                </a:solidFill>
              </a:rPr>
              <a:t> 河马</a:t>
            </a:r>
            <a:r>
              <a:rPr lang="en-US" altLang="zh-CN" sz="3200" dirty="0">
                <a:solidFill>
                  <a:srgbClr val="FF0000"/>
                </a:solidFill>
              </a:rPr>
              <a:t> </a:t>
            </a:r>
            <a:r>
              <a:rPr lang="zh-CN" altLang="zh-CN" sz="3200" dirty="0"/>
              <a:t>和</a:t>
            </a:r>
            <a:r>
              <a:rPr lang="en-US" altLang="zh-CN" sz="3200" dirty="0">
                <a:solidFill>
                  <a:srgbClr val="FF0000"/>
                </a:solidFill>
              </a:rPr>
              <a:t>Leviathan</a:t>
            </a:r>
            <a:r>
              <a:rPr lang="zh-CN" altLang="zh-CN" sz="3200" dirty="0">
                <a:solidFill>
                  <a:srgbClr val="FF0000"/>
                </a:solidFill>
              </a:rPr>
              <a:t>鳄鱼</a:t>
            </a:r>
            <a:r>
              <a:rPr lang="zh-CN" altLang="en-US" sz="3200" dirty="0"/>
              <a:t>（</a:t>
            </a:r>
            <a:r>
              <a:rPr lang="en-US" altLang="zh-CN" sz="3200" dirty="0"/>
              <a:t>40-41</a:t>
            </a:r>
            <a:r>
              <a:rPr lang="zh-CN" altLang="en-US" sz="3200" dirty="0"/>
              <a:t>章）；</a:t>
            </a:r>
            <a:r>
              <a:rPr lang="zh-CN" altLang="zh-CN" sz="3200" dirty="0"/>
              <a:t> 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en-US" sz="3200" b="1" dirty="0"/>
              <a:t>约伯：</a:t>
            </a:r>
            <a:r>
              <a:rPr lang="zh-CN" altLang="zh-CN" sz="3200" dirty="0">
                <a:solidFill>
                  <a:srgbClr val="7030A0"/>
                </a:solidFill>
              </a:rPr>
              <a:t>我从前只是风闻有你，现在我亲眼看见了你。我收回之前所说的一切，坐在尘土和炉灰中忏悔</a:t>
            </a:r>
            <a:r>
              <a:rPr lang="zh-CN" altLang="en-US" sz="3200" b="1" dirty="0"/>
              <a:t>（四十二</a:t>
            </a:r>
            <a:r>
              <a:rPr lang="en-US" altLang="zh-CN" sz="3200" b="1" dirty="0"/>
              <a:t>5-6</a:t>
            </a:r>
            <a:r>
              <a:rPr lang="zh-CN" altLang="en-US" sz="3200" b="1" dirty="0"/>
              <a:t>）</a:t>
            </a:r>
            <a:endParaRPr lang="zh-CN" altLang="zh-CN" sz="3200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2620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68" y="544749"/>
            <a:ext cx="11449058" cy="591568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/>
              <a:t>神第一轮发言：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zh-CN" altLang="zh-CN" sz="3200" dirty="0"/>
              <a:t>三十八章</a:t>
            </a:r>
            <a:r>
              <a:rPr lang="en-US" altLang="zh-CN" sz="3200" dirty="0"/>
              <a:t>1-7</a:t>
            </a:r>
            <a:r>
              <a:rPr lang="zh-CN" altLang="zh-CN" sz="3200" dirty="0"/>
              <a:t>节：</a:t>
            </a:r>
            <a:r>
              <a:rPr lang="zh-CN" altLang="zh-CN" sz="3200" dirty="0">
                <a:solidFill>
                  <a:srgbClr val="0070C0"/>
                </a:solidFill>
              </a:rPr>
              <a:t>…我立大地根基的时候，你在哪里呢…是谁定地的尺度？是谁把准绳拉在其上？地的根基安置在何处？地的角石是谁安放的？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5329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856034"/>
            <a:ext cx="11870872" cy="600196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约伯和他的三个朋友：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将自己对神‘一部分’的认识，当作了‘全部’。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70C0"/>
                </a:solidFill>
              </a:rPr>
              <a:t>并以此评判约伯的经历，于是得出：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a.</a:t>
            </a:r>
            <a:r>
              <a:rPr lang="zh-CN" altLang="en-US" sz="3200" b="1" dirty="0">
                <a:solidFill>
                  <a:srgbClr val="FF0000"/>
                </a:solidFill>
              </a:rPr>
              <a:t>约伯犯罪，受到神的审判；</a:t>
            </a: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b.</a:t>
            </a:r>
            <a:r>
              <a:rPr lang="zh-CN" altLang="en-US" sz="3200" b="1" dirty="0">
                <a:solidFill>
                  <a:srgbClr val="FF0000"/>
                </a:solidFill>
              </a:rPr>
              <a:t>神不公义，虐待了约伯。</a:t>
            </a:r>
            <a:endParaRPr lang="zh-CN" altLang="zh-CN" sz="3200" b="1" dirty="0">
              <a:solidFill>
                <a:srgbClr val="FF000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3048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650380"/>
            <a:ext cx="11870872" cy="5207620"/>
          </a:xfrm>
        </p:spPr>
        <p:txBody>
          <a:bodyPr>
            <a:noAutofit/>
          </a:bodyPr>
          <a:lstStyle/>
          <a:p>
            <a:r>
              <a:rPr lang="zh-CN" altLang="zh-CN" sz="3200" dirty="0">
                <a:solidFill>
                  <a:srgbClr val="0070C0"/>
                </a:solidFill>
              </a:rPr>
              <a:t>神比我们更有智慧</a:t>
            </a:r>
            <a:endParaRPr lang="en-US" altLang="zh-CN" sz="3200" dirty="0">
              <a:solidFill>
                <a:srgbClr val="0070C0"/>
              </a:solidFill>
            </a:endParaRPr>
          </a:p>
          <a:p>
            <a:endParaRPr lang="en-US" altLang="zh-CN" sz="3200" dirty="0">
              <a:solidFill>
                <a:srgbClr val="0070C0"/>
              </a:solidFill>
            </a:endParaRPr>
          </a:p>
          <a:p>
            <a:r>
              <a:rPr lang="zh-CN" altLang="zh-CN" sz="3200" dirty="0">
                <a:solidFill>
                  <a:srgbClr val="0070C0"/>
                </a:solidFill>
              </a:rPr>
              <a:t>神超越我们的智慧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3749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700391"/>
            <a:ext cx="11870872" cy="61576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4000" dirty="0"/>
              <a:t>四十章</a:t>
            </a:r>
            <a:r>
              <a:rPr lang="en-US" altLang="zh-CN" sz="4000" dirty="0"/>
              <a:t>3-5</a:t>
            </a:r>
            <a:r>
              <a:rPr lang="zh-CN" altLang="zh-CN" sz="4000" dirty="0"/>
              <a:t>节：</a:t>
            </a:r>
            <a:r>
              <a:rPr lang="zh-CN" altLang="zh-CN" sz="4000" dirty="0">
                <a:solidFill>
                  <a:srgbClr val="0070C0"/>
                </a:solidFill>
              </a:rPr>
              <a:t>于是约伯回答上主说：我算不得什么，怎能找到答案呢？我要用手捂口，我说得太多了，再也无话可说</a:t>
            </a:r>
            <a:r>
              <a:rPr lang="zh-CN" altLang="zh-CN" sz="4000" dirty="0"/>
              <a:t>（《新普及译本》）。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6114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192138"/>
            <a:ext cx="11870872" cy="5665861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b="1" dirty="0"/>
              <a:t>四十、四十一章，神邀请约伯观看和思想：</a:t>
            </a:r>
            <a:endParaRPr lang="en-US" altLang="zh-CN" sz="3600" b="1" dirty="0"/>
          </a:p>
          <a:p>
            <a:pPr>
              <a:lnSpc>
                <a:spcPct val="200000"/>
              </a:lnSpc>
            </a:pPr>
            <a:r>
              <a:rPr lang="en-US" altLang="zh-CN" sz="3600" dirty="0">
                <a:solidFill>
                  <a:srgbClr val="FF0000"/>
                </a:solidFill>
              </a:rPr>
              <a:t>Behemoth </a:t>
            </a:r>
            <a:r>
              <a:rPr lang="zh-CN" altLang="zh-CN" sz="3600" dirty="0">
                <a:solidFill>
                  <a:srgbClr val="FF0000"/>
                </a:solidFill>
              </a:rPr>
              <a:t>和</a:t>
            </a:r>
            <a:r>
              <a:rPr lang="en-US" altLang="zh-CN" sz="3600" dirty="0">
                <a:solidFill>
                  <a:srgbClr val="FF0000"/>
                </a:solidFill>
              </a:rPr>
              <a:t>Leviathan</a:t>
            </a:r>
            <a:r>
              <a:rPr lang="zh-CN" altLang="zh-CN" sz="3600" dirty="0">
                <a:solidFill>
                  <a:srgbClr val="FF0000"/>
                </a:solidFill>
              </a:rPr>
              <a:t>。</a:t>
            </a:r>
            <a:endParaRPr lang="en-US" altLang="zh-CN" sz="3600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zh-CN" sz="3600" dirty="0">
                <a:solidFill>
                  <a:srgbClr val="0070C0"/>
                </a:solidFill>
              </a:rPr>
              <a:t>中文翻译为「河马」和「鳄鱼」。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7855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543050"/>
            <a:ext cx="11870872" cy="531494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Leviathan ‘</a:t>
            </a:r>
            <a:r>
              <a:rPr lang="zh-CN" altLang="zh-CN" sz="3200" dirty="0"/>
              <a:t>鳄鱼</a:t>
            </a:r>
            <a:r>
              <a:rPr lang="en-US" altLang="zh-CN" sz="3200" dirty="0"/>
              <a:t>’</a:t>
            </a:r>
            <a:r>
              <a:rPr lang="zh-CN" altLang="zh-CN" sz="3200" dirty="0"/>
              <a:t> 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</a:rPr>
              <a:t>‘</a:t>
            </a:r>
            <a:r>
              <a:rPr lang="zh-CN" altLang="zh-CN" sz="3200" dirty="0">
                <a:solidFill>
                  <a:srgbClr val="FF0000"/>
                </a:solidFill>
              </a:rPr>
              <a:t>它打喷嚏就发出光来。它眼睛好像早晨的光线。从它口中发出烧着的火把，与飞迸的火星。从它鼻孔冒出烟来，如烧开的锅和点着的芦苇。它的气点着煤炭，有火焰从它口中发出。</a:t>
            </a:r>
            <a:r>
              <a:rPr lang="zh-CN" altLang="en-US" sz="3200" dirty="0">
                <a:solidFill>
                  <a:srgbClr val="FF0000"/>
                </a:solidFill>
              </a:rPr>
              <a:t>’</a:t>
            </a:r>
            <a:endParaRPr lang="en-US" altLang="zh-CN" sz="32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/>
              <a:t>（</a:t>
            </a:r>
            <a:r>
              <a:rPr lang="zh-CN" altLang="zh-CN" sz="3200" dirty="0"/>
              <a:t>四十一章</a:t>
            </a:r>
            <a:r>
              <a:rPr lang="en-US" altLang="zh-CN" sz="3200" dirty="0"/>
              <a:t>18—21</a:t>
            </a:r>
            <a:r>
              <a:rPr lang="zh-CN" altLang="zh-CN" sz="3200" dirty="0"/>
              <a:t>节</a:t>
            </a:r>
            <a:r>
              <a:rPr lang="zh-CN" altLang="en-US" sz="3200" dirty="0"/>
              <a:t>）</a:t>
            </a:r>
            <a:endParaRPr lang="zh-CN" altLang="zh-CN" sz="3200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1368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490655"/>
            <a:ext cx="11870872" cy="61432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dirty="0"/>
              <a:t>《</a:t>
            </a:r>
            <a:r>
              <a:rPr lang="zh-CN" altLang="en-US" sz="3600" dirty="0"/>
              <a:t>新普及译本</a:t>
            </a:r>
            <a:r>
              <a:rPr lang="en-US" altLang="zh-CN" sz="3600" dirty="0"/>
              <a:t>》</a:t>
            </a:r>
            <a:r>
              <a:rPr lang="zh-CN" altLang="en-US" sz="3600" dirty="0"/>
              <a:t>将：</a:t>
            </a:r>
            <a:r>
              <a:rPr lang="en-US" altLang="zh-CN" sz="3600" dirty="0"/>
              <a:t>Behemoth </a:t>
            </a:r>
            <a:r>
              <a:rPr lang="zh-CN" altLang="zh-CN" sz="3600" dirty="0"/>
              <a:t>和</a:t>
            </a:r>
            <a:r>
              <a:rPr lang="en-US" altLang="zh-CN" sz="3600" dirty="0"/>
              <a:t>Leviathan </a:t>
            </a:r>
          </a:p>
          <a:p>
            <a:pPr>
              <a:lnSpc>
                <a:spcPct val="150000"/>
              </a:lnSpc>
            </a:pPr>
            <a:r>
              <a:rPr lang="zh-CN" altLang="zh-CN" sz="3600" dirty="0"/>
              <a:t>翻译作</a:t>
            </a:r>
            <a:r>
              <a:rPr lang="en-US" altLang="zh-CN" sz="3600" dirty="0">
                <a:solidFill>
                  <a:srgbClr val="FF0000"/>
                </a:solidFill>
              </a:rPr>
              <a:t>‘</a:t>
            </a:r>
            <a:r>
              <a:rPr lang="zh-CN" altLang="zh-CN" sz="3600" dirty="0">
                <a:solidFill>
                  <a:srgbClr val="FF0000"/>
                </a:solidFill>
              </a:rPr>
              <a:t>比希莫</a:t>
            </a:r>
            <a:r>
              <a:rPr lang="en-US" altLang="zh-CN" sz="3600" dirty="0">
                <a:solidFill>
                  <a:srgbClr val="FF0000"/>
                </a:solidFill>
              </a:rPr>
              <a:t>’</a:t>
            </a:r>
            <a:r>
              <a:rPr lang="zh-CN" altLang="zh-CN" sz="3600" dirty="0"/>
              <a:t>和</a:t>
            </a:r>
            <a:r>
              <a:rPr lang="en-US" altLang="zh-CN" sz="3600" dirty="0">
                <a:solidFill>
                  <a:srgbClr val="FF0000"/>
                </a:solidFill>
              </a:rPr>
              <a:t>‘</a:t>
            </a:r>
            <a:r>
              <a:rPr lang="zh-CN" altLang="zh-CN" sz="3600" dirty="0">
                <a:solidFill>
                  <a:srgbClr val="FF0000"/>
                </a:solidFill>
              </a:rPr>
              <a:t>利维坦</a:t>
            </a:r>
            <a:r>
              <a:rPr lang="en-US" altLang="zh-CN" sz="3600" dirty="0">
                <a:solidFill>
                  <a:srgbClr val="FF0000"/>
                </a:solidFill>
              </a:rPr>
              <a:t>’</a:t>
            </a:r>
          </a:p>
          <a:p>
            <a:pPr>
              <a:lnSpc>
                <a:spcPct val="150000"/>
              </a:lnSpc>
            </a:pPr>
            <a:endParaRPr lang="en-US" altLang="zh-CN" sz="32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3200" dirty="0"/>
              <a:t>《以赛亚书》</a:t>
            </a:r>
            <a:r>
              <a:rPr lang="zh-CN" altLang="en-US" sz="3200" dirty="0"/>
              <a:t>二十七</a:t>
            </a:r>
            <a:r>
              <a:rPr lang="en-US" altLang="zh-CN" sz="3200" dirty="0"/>
              <a:t>1</a:t>
            </a:r>
            <a:r>
              <a:rPr lang="zh-CN" altLang="zh-CN" sz="3200" dirty="0"/>
              <a:t>：</a:t>
            </a:r>
            <a:r>
              <a:rPr lang="zh-CN" altLang="zh-CN" sz="3200" dirty="0">
                <a:solidFill>
                  <a:srgbClr val="0070C0"/>
                </a:solidFill>
              </a:rPr>
              <a:t>到</a:t>
            </a:r>
            <a:r>
              <a:rPr lang="zh-CN" altLang="en-US" sz="3200" dirty="0">
                <a:solidFill>
                  <a:srgbClr val="0070C0"/>
                </a:solidFill>
              </a:rPr>
              <a:t>了</a:t>
            </a:r>
            <a:r>
              <a:rPr lang="zh-CN" altLang="zh-CN" sz="3200" dirty="0">
                <a:solidFill>
                  <a:srgbClr val="0070C0"/>
                </a:solidFill>
              </a:rPr>
              <a:t>那</a:t>
            </a:r>
            <a:r>
              <a:rPr lang="zh-CN" altLang="en-US" sz="3200" dirty="0">
                <a:solidFill>
                  <a:srgbClr val="0070C0"/>
                </a:solidFill>
              </a:rPr>
              <a:t>一天</a:t>
            </a:r>
            <a:r>
              <a:rPr lang="zh-CN" altLang="zh-CN" sz="3200" dirty="0">
                <a:solidFill>
                  <a:srgbClr val="0070C0"/>
                </a:solidFill>
              </a:rPr>
              <a:t>，</a:t>
            </a:r>
            <a:r>
              <a:rPr lang="zh-CN" altLang="en-US" sz="3200" dirty="0">
                <a:solidFill>
                  <a:srgbClr val="0070C0"/>
                </a:solidFill>
              </a:rPr>
              <a:t>上主要拿起他可怕的利剑</a:t>
            </a:r>
            <a:r>
              <a:rPr lang="zh-CN" altLang="zh-CN" sz="3200" dirty="0">
                <a:solidFill>
                  <a:srgbClr val="0070C0"/>
                </a:solidFill>
              </a:rPr>
              <a:t>惩罚</a:t>
            </a:r>
            <a:r>
              <a:rPr lang="zh-CN" altLang="en-US" sz="3200" dirty="0">
                <a:solidFill>
                  <a:srgbClr val="FF0000"/>
                </a:solidFill>
              </a:rPr>
              <a:t>利维坦（和合本翻译作鳄鱼）</a:t>
            </a:r>
            <a:r>
              <a:rPr lang="zh-CN" altLang="zh-CN" sz="3200" dirty="0">
                <a:solidFill>
                  <a:srgbClr val="0070C0"/>
                </a:solidFill>
              </a:rPr>
              <a:t>，就是那</a:t>
            </a:r>
            <a:r>
              <a:rPr lang="zh-CN" altLang="en-US" sz="3200" dirty="0">
                <a:solidFill>
                  <a:srgbClr val="0070C0"/>
                </a:solidFill>
              </a:rPr>
              <a:t>迅速爬行、盘绕蜿蜒</a:t>
            </a:r>
            <a:r>
              <a:rPr lang="zh-CN" altLang="zh-CN" sz="3200" dirty="0">
                <a:solidFill>
                  <a:srgbClr val="0070C0"/>
                </a:solidFill>
              </a:rPr>
              <a:t>的</a:t>
            </a:r>
            <a:r>
              <a:rPr lang="zh-CN" altLang="zh-CN" sz="3200" dirty="0">
                <a:solidFill>
                  <a:srgbClr val="FF0000"/>
                </a:solidFill>
              </a:rPr>
              <a:t>蛇</a:t>
            </a:r>
            <a:r>
              <a:rPr lang="zh-CN" altLang="zh-CN" sz="3200" dirty="0">
                <a:solidFill>
                  <a:srgbClr val="0070C0"/>
                </a:solidFill>
              </a:rPr>
              <a:t>，</a:t>
            </a:r>
            <a:r>
              <a:rPr lang="zh-CN" altLang="en-US" sz="3200" dirty="0">
                <a:solidFill>
                  <a:srgbClr val="0070C0"/>
                </a:solidFill>
              </a:rPr>
              <a:t>他</a:t>
            </a:r>
            <a:r>
              <a:rPr lang="zh-CN" altLang="zh-CN" sz="3200" dirty="0">
                <a:solidFill>
                  <a:srgbClr val="0070C0"/>
                </a:solidFill>
              </a:rPr>
              <a:t>要杀</a:t>
            </a:r>
            <a:r>
              <a:rPr lang="zh-CN" altLang="en-US" sz="3200" dirty="0">
                <a:solidFill>
                  <a:srgbClr val="0070C0"/>
                </a:solidFill>
              </a:rPr>
              <a:t>掉那</a:t>
            </a:r>
            <a:r>
              <a:rPr lang="zh-CN" altLang="zh-CN" sz="3200" dirty="0">
                <a:solidFill>
                  <a:srgbClr val="0070C0"/>
                </a:solidFill>
              </a:rPr>
              <a:t>海中的</a:t>
            </a:r>
            <a:r>
              <a:rPr lang="zh-CN" altLang="en-US" sz="3200" dirty="0">
                <a:solidFill>
                  <a:srgbClr val="FF0000"/>
                </a:solidFill>
              </a:rPr>
              <a:t>巨龙</a:t>
            </a:r>
            <a:r>
              <a:rPr lang="zh-CN" altLang="zh-CN" sz="3200" dirty="0"/>
              <a:t>（新</a:t>
            </a:r>
            <a:r>
              <a:rPr lang="zh-CN" altLang="en-US" sz="3200" dirty="0"/>
              <a:t>普及</a:t>
            </a:r>
            <a:r>
              <a:rPr lang="zh-CN" altLang="zh-CN" sz="3200" dirty="0"/>
              <a:t>译本）</a:t>
            </a:r>
            <a:r>
              <a:rPr lang="zh-CN" altLang="en-US" sz="3200" dirty="0"/>
              <a:t>。</a:t>
            </a:r>
            <a:r>
              <a:rPr lang="zh-CN" altLang="zh-CN" sz="3200" dirty="0"/>
              <a:t> </a:t>
            </a:r>
            <a:endParaRPr lang="zh-CN" altLang="zh-CN" sz="3200" dirty="0">
              <a:solidFill>
                <a:srgbClr val="FF000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3879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765005"/>
            <a:ext cx="11870872" cy="50929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600" dirty="0"/>
              <a:t>四十二章</a:t>
            </a:r>
            <a:r>
              <a:rPr lang="en-US" altLang="zh-CN" sz="3600" dirty="0"/>
              <a:t>5-6</a:t>
            </a:r>
            <a:r>
              <a:rPr lang="zh-CN" altLang="zh-CN" sz="3600" dirty="0"/>
              <a:t>节：</a:t>
            </a:r>
            <a:r>
              <a:rPr lang="zh-CN" altLang="zh-CN" sz="3600" dirty="0">
                <a:solidFill>
                  <a:srgbClr val="7030A0"/>
                </a:solidFill>
              </a:rPr>
              <a:t>我从前只是风闻有你，现在我亲眼看见了你。我收回之前所说的一切，坐在尘土和炉灰中忏悔。</a:t>
            </a:r>
            <a:endParaRPr lang="zh-CN" altLang="zh-CN" sz="3600" b="1" dirty="0">
              <a:solidFill>
                <a:srgbClr val="7030A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06071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739589"/>
            <a:ext cx="11870872" cy="51184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FF0000"/>
                </a:solidFill>
              </a:rPr>
              <a:t>凡高大的，它无不藐视。它在骄傲的水族上作王。</a:t>
            </a:r>
            <a:endParaRPr lang="en-US" altLang="zh-CN" sz="36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/>
              <a:t>（约伯记四十一</a:t>
            </a:r>
            <a:r>
              <a:rPr lang="en-US" altLang="zh-CN" sz="3600" dirty="0"/>
              <a:t>34</a:t>
            </a:r>
            <a:r>
              <a:rPr lang="zh-CN" altLang="en-US" sz="3600" dirty="0"/>
              <a:t>）</a:t>
            </a:r>
            <a:endParaRPr lang="zh-CN" altLang="zh-CN" sz="3600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708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68" y="544749"/>
            <a:ext cx="11449058" cy="591568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dirty="0"/>
              <a:t>《约伯遗训》</a:t>
            </a:r>
            <a:r>
              <a:rPr lang="zh-CN" altLang="en-US" sz="3200" dirty="0"/>
              <a:t>（公元前一世纪）：‘</a:t>
            </a:r>
            <a:r>
              <a:rPr lang="zh-CN" altLang="zh-CN" sz="3200" dirty="0"/>
              <a:t>约伯忍耐的美德 </a:t>
            </a:r>
            <a:r>
              <a:rPr lang="zh-CN" altLang="en-US" sz="3200" dirty="0"/>
              <a:t>’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zh-CN" altLang="en-US" sz="3200" dirty="0"/>
              <a:t>公元十一世纪：</a:t>
            </a:r>
            <a:r>
              <a:rPr lang="zh-CN" altLang="zh-CN" sz="3200" dirty="0"/>
              <a:t>约伯反叛、冒犯神 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zh-CN" altLang="en-US" sz="3200" dirty="0"/>
              <a:t>公元二十世纪：</a:t>
            </a:r>
            <a:r>
              <a:rPr lang="zh-CN" altLang="zh-CN" sz="3200" dirty="0"/>
              <a:t> 《约伯记》证明了，神没有能力治理这个邪恶的世界</a:t>
            </a:r>
            <a:endParaRPr lang="en-US" altLang="zh-CN" sz="3200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6448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825190"/>
            <a:ext cx="11870872" cy="60328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600" b="1" dirty="0"/>
              <a:t>神为我们预备了</a:t>
            </a:r>
            <a:r>
              <a:rPr lang="zh-CN" altLang="en-US" sz="3600" b="1" dirty="0"/>
              <a:t>奇妙的</a:t>
            </a:r>
            <a:r>
              <a:rPr lang="zh-CN" altLang="zh-CN" sz="3600" b="1" dirty="0"/>
              <a:t>救赎计划</a:t>
            </a:r>
            <a:endParaRPr lang="en-US" altLang="zh-CN" sz="3600" b="1" dirty="0"/>
          </a:p>
          <a:p>
            <a:pPr>
              <a:lnSpc>
                <a:spcPct val="150000"/>
              </a:lnSpc>
            </a:pPr>
            <a:endParaRPr lang="en-US" altLang="zh-CN" sz="3600" b="1" dirty="0"/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0070C0"/>
                </a:solidFill>
              </a:rPr>
              <a:t>耶稣基督已经为我们胜过世界</a:t>
            </a:r>
            <a:endParaRPr lang="en-US" altLang="zh-CN" sz="36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6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7030A0"/>
                </a:solidFill>
              </a:rPr>
              <a:t>祂还会再来，彻底除灭撒旦</a:t>
            </a:r>
            <a:endParaRPr lang="zh-CN" altLang="zh-CN" sz="3600" b="1" dirty="0">
              <a:solidFill>
                <a:srgbClr val="7030A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0200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400783"/>
            <a:ext cx="11870872" cy="5457216"/>
          </a:xfrm>
        </p:spPr>
        <p:txBody>
          <a:bodyPr>
            <a:noAutofit/>
          </a:bodyPr>
          <a:lstStyle/>
          <a:p>
            <a:r>
              <a:rPr lang="zh-CN" altLang="zh-CN" sz="3200" b="1" dirty="0">
                <a:solidFill>
                  <a:srgbClr val="7030A0"/>
                </a:solidFill>
              </a:rPr>
              <a:t>因为十字架，我们坚信：神不会随意使祂的百姓受苦</a:t>
            </a:r>
            <a:r>
              <a:rPr lang="zh-CN" altLang="en-US" sz="3200" b="1" dirty="0">
                <a:solidFill>
                  <a:srgbClr val="7030A0"/>
                </a:solidFill>
              </a:rPr>
              <a:t>；</a:t>
            </a:r>
            <a:endParaRPr lang="en-US" altLang="zh-CN" sz="3200" b="1" dirty="0">
              <a:solidFill>
                <a:srgbClr val="7030A0"/>
              </a:solidFill>
            </a:endParaRPr>
          </a:p>
          <a:p>
            <a:endParaRPr lang="en-US" altLang="zh-CN" sz="3200" b="1" dirty="0">
              <a:solidFill>
                <a:srgbClr val="7030A0"/>
              </a:solidFill>
            </a:endParaRPr>
          </a:p>
          <a:p>
            <a:r>
              <a:rPr lang="en-US" altLang="zh-CN" sz="3200" b="1" dirty="0">
                <a:solidFill>
                  <a:srgbClr val="7030A0"/>
                </a:solidFill>
              </a:rPr>
              <a:t> </a:t>
            </a:r>
            <a:endParaRPr lang="zh-CN" altLang="zh-CN" sz="3200" b="1" dirty="0">
              <a:solidFill>
                <a:srgbClr val="7030A0"/>
              </a:solidFill>
            </a:endParaRPr>
          </a:p>
          <a:p>
            <a:r>
              <a:rPr lang="zh-CN" altLang="zh-CN" sz="3200" b="1" dirty="0">
                <a:solidFill>
                  <a:srgbClr val="7030A0"/>
                </a:solidFill>
              </a:rPr>
              <a:t>因着十字架，我们相信，苦难终将过去，基督必将再次降临。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12484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673157"/>
            <a:ext cx="11870872" cy="518484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600" b="1" dirty="0"/>
              <a:t>神为我们的苦难负责</a:t>
            </a:r>
            <a:r>
              <a:rPr lang="zh-CN" altLang="en-US" sz="3600" b="1" dirty="0"/>
              <a:t>：</a:t>
            </a:r>
            <a:endParaRPr lang="en-US" altLang="zh-CN" sz="3600" b="1" dirty="0"/>
          </a:p>
          <a:p>
            <a:pPr>
              <a:lnSpc>
                <a:spcPct val="150000"/>
              </a:lnSpc>
            </a:pPr>
            <a:endParaRPr lang="en-US" altLang="zh-CN" sz="3600" b="1" dirty="0"/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0070C0"/>
                </a:solidFill>
              </a:rPr>
              <a:t>神会赏赐祂的仆人，也会借着苦难使我们成长。</a:t>
            </a:r>
            <a:endParaRPr lang="zh-CN" altLang="zh-CN" sz="3600" dirty="0">
              <a:solidFill>
                <a:srgbClr val="0070C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65442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962615"/>
            <a:ext cx="11870872" cy="4895384"/>
          </a:xfrm>
        </p:spPr>
        <p:txBody>
          <a:bodyPr>
            <a:noAutofit/>
          </a:bodyPr>
          <a:lstStyle/>
          <a:p>
            <a:r>
              <a:rPr lang="zh-CN" altLang="zh-CN" sz="3600" b="1" dirty="0">
                <a:solidFill>
                  <a:srgbClr val="7030A0"/>
                </a:solidFill>
              </a:rPr>
              <a:t>软弱有时，信靠有时</a:t>
            </a:r>
            <a:endParaRPr lang="zh-CN" altLang="zh-CN" sz="3600" dirty="0">
              <a:solidFill>
                <a:srgbClr val="7030A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32479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405054"/>
            <a:ext cx="11870872" cy="545294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‘</a:t>
            </a:r>
            <a:r>
              <a:rPr lang="zh-CN" altLang="zh-CN" sz="3200" b="1" dirty="0">
                <a:solidFill>
                  <a:srgbClr val="7030A0"/>
                </a:solidFill>
              </a:rPr>
              <a:t>勿要传道，无论得时不得时，总要专心，并用百般的忍耐，各样的教训，责备人，警戒人，劝勉人’</a:t>
            </a:r>
            <a:r>
              <a:rPr lang="zh-CN" altLang="zh-CN" sz="3200" b="1" dirty="0"/>
              <a:t>（提后四</a:t>
            </a:r>
            <a:r>
              <a:rPr lang="en-US" altLang="zh-CN" sz="3200" b="1" dirty="0"/>
              <a:t>2</a:t>
            </a:r>
            <a:r>
              <a:rPr lang="zh-CN" altLang="zh-CN" sz="3200" b="1" dirty="0"/>
              <a:t>）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0070C0"/>
                </a:solidFill>
              </a:rPr>
              <a:t>‘快快地听，慢慢地说’</a:t>
            </a:r>
            <a:r>
              <a:rPr lang="zh-CN" altLang="zh-CN" sz="3200" b="1" dirty="0"/>
              <a:t>（雅各书一</a:t>
            </a:r>
            <a:r>
              <a:rPr lang="en-US" altLang="zh-CN" sz="3200" b="1" dirty="0"/>
              <a:t>19</a:t>
            </a:r>
            <a:r>
              <a:rPr lang="zh-CN" altLang="zh-CN" sz="3200" b="1" dirty="0"/>
              <a:t>）</a:t>
            </a:r>
            <a:endParaRPr lang="zh-CN" altLang="zh-CN" sz="3200" b="1" dirty="0">
              <a:solidFill>
                <a:srgbClr val="7030A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77155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08437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C00000"/>
                </a:solidFill>
              </a:rPr>
              <a:t>  </a:t>
            </a:r>
            <a:endParaRPr lang="zh-CN" altLang="zh-CN" sz="4400" b="1" dirty="0">
              <a:solidFill>
                <a:srgbClr val="C0000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074" y="2533650"/>
            <a:ext cx="11158646" cy="3191794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rgbClr val="7030A0"/>
                </a:solidFill>
              </a:rPr>
              <a:t>愿神赐福大家！</a:t>
            </a:r>
            <a:endParaRPr lang="zh-CN" altLang="zh-CN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7353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C00000"/>
                </a:solidFill>
              </a:rPr>
              <a:t> </a:t>
            </a:r>
            <a:endParaRPr lang="zh-CN" altLang="zh-CN" sz="3600" b="1" dirty="0">
              <a:solidFill>
                <a:srgbClr val="C0000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8267" y="191385"/>
            <a:ext cx="10759441" cy="6475232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本周测试题目</a:t>
            </a:r>
            <a:endParaRPr lang="zh-CN" altLang="zh-CN" sz="32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副标题 5">
            <a:extLst>
              <a:ext uri="{FF2B5EF4-FFF2-40B4-BE49-F238E27FC236}">
                <a16:creationId xmlns:a16="http://schemas.microsoft.com/office/drawing/2014/main" id="{4D4488D7-987D-6177-91EA-99391B628100}"/>
              </a:ext>
            </a:extLst>
          </p:cNvPr>
          <p:cNvSpPr txBox="1">
            <a:spLocks/>
          </p:cNvSpPr>
          <p:nvPr/>
        </p:nvSpPr>
        <p:spPr>
          <a:xfrm>
            <a:off x="7814106" y="224119"/>
            <a:ext cx="4217329" cy="64424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zh-CN" altLang="zh-CN" sz="3200" kern="100" dirty="0"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E17A76E-ABA8-46DC-4A16-A84CFDDB6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947" y="764048"/>
            <a:ext cx="6172080" cy="609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66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856034"/>
            <a:ext cx="11870872" cy="600196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0070C0"/>
                </a:solidFill>
              </a:rPr>
              <a:t>我赤身出于母胎，也必赤身归回，赏赐的是耶和华，收取的也是耶和华，耶和华的名是应当称颂的（约伯记一</a:t>
            </a:r>
            <a:r>
              <a:rPr lang="en-US" altLang="zh-CN" sz="3200" b="1" dirty="0">
                <a:solidFill>
                  <a:srgbClr val="0070C0"/>
                </a:solidFill>
              </a:rPr>
              <a:t>21</a:t>
            </a:r>
            <a:r>
              <a:rPr lang="zh-CN" altLang="zh-CN" sz="3200" b="1" dirty="0">
                <a:solidFill>
                  <a:srgbClr val="0070C0"/>
                </a:solidFill>
              </a:rPr>
              <a:t>）。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0070C0"/>
                </a:solidFill>
              </a:rPr>
              <a:t>我从前风闻有你，现在亲眼看见你（约伯记四十二</a:t>
            </a:r>
            <a:r>
              <a:rPr lang="en-US" altLang="zh-CN" sz="3200" b="1" dirty="0">
                <a:solidFill>
                  <a:srgbClr val="0070C0"/>
                </a:solidFill>
              </a:rPr>
              <a:t>5</a:t>
            </a:r>
            <a:r>
              <a:rPr lang="zh-CN" altLang="zh-CN" sz="3200" b="1" dirty="0">
                <a:solidFill>
                  <a:srgbClr val="0070C0"/>
                </a:solidFill>
              </a:rPr>
              <a:t>）。</a:t>
            </a: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2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‘</a:t>
            </a:r>
            <a:r>
              <a:rPr lang="zh-CN" altLang="zh-CN" sz="3200" b="1" dirty="0"/>
              <a:t>屈梭多模</a:t>
            </a:r>
            <a:r>
              <a:rPr lang="en-US" altLang="zh-CN" sz="3200" b="1" dirty="0"/>
              <a:t>’</a:t>
            </a:r>
            <a:r>
              <a:rPr lang="zh-CN" altLang="zh-CN" sz="3200" b="1" dirty="0"/>
              <a:t> ：《约伯记》是为要教训信徒</a:t>
            </a:r>
            <a:r>
              <a:rPr lang="en-US" altLang="zh-CN" sz="3200" b="1" dirty="0"/>
              <a:t>‘</a:t>
            </a:r>
            <a:r>
              <a:rPr lang="zh-CN" altLang="zh-CN" sz="3200" b="1" dirty="0"/>
              <a:t>对付自我</a:t>
            </a:r>
            <a:r>
              <a:rPr lang="en-US" altLang="zh-CN" sz="3200" b="1" dirty="0"/>
              <a:t>’</a:t>
            </a:r>
            <a:r>
              <a:rPr lang="zh-CN" altLang="zh-CN" sz="3200" b="1" dirty="0"/>
              <a:t>、</a:t>
            </a:r>
            <a:r>
              <a:rPr lang="en-US" altLang="zh-CN" sz="3200" b="1" dirty="0"/>
              <a:t>‘</a:t>
            </a:r>
            <a:r>
              <a:rPr lang="zh-CN" altLang="zh-CN" sz="3200" b="1" dirty="0"/>
              <a:t>忍耐</a:t>
            </a:r>
            <a:r>
              <a:rPr lang="en-US" altLang="zh-CN" sz="3200" b="1" dirty="0"/>
              <a:t>’</a:t>
            </a:r>
            <a:r>
              <a:rPr lang="zh-CN" altLang="zh-CN" sz="3200" b="1" dirty="0"/>
              <a:t>。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690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952500"/>
            <a:ext cx="11870872" cy="59055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约伯记的结构：</a:t>
            </a:r>
            <a:endParaRPr lang="zh-CN" altLang="zh-CN" sz="3200" dirty="0"/>
          </a:p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0070C0"/>
                </a:solidFill>
              </a:rPr>
              <a:t>一</a:t>
            </a:r>
            <a:r>
              <a:rPr lang="en-US" altLang="zh-CN" sz="3200" dirty="0">
                <a:solidFill>
                  <a:srgbClr val="0070C0"/>
                </a:solidFill>
              </a:rPr>
              <a:t>-</a:t>
            </a:r>
            <a:r>
              <a:rPr lang="zh-CN" altLang="zh-CN" sz="3200" dirty="0">
                <a:solidFill>
                  <a:srgbClr val="0070C0"/>
                </a:solidFill>
              </a:rPr>
              <a:t>二章</a:t>
            </a:r>
            <a:r>
              <a:rPr lang="en-US" altLang="zh-CN" sz="3200" dirty="0">
                <a:solidFill>
                  <a:srgbClr val="0070C0"/>
                </a:solidFill>
              </a:rPr>
              <a:t>:</a:t>
            </a:r>
            <a:r>
              <a:rPr lang="zh-CN" altLang="zh-CN" sz="3200" dirty="0">
                <a:solidFill>
                  <a:srgbClr val="0070C0"/>
                </a:solidFill>
              </a:rPr>
              <a:t>序幕；</a:t>
            </a:r>
          </a:p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FF0000"/>
                </a:solidFill>
              </a:rPr>
              <a:t>三</a:t>
            </a:r>
            <a:r>
              <a:rPr lang="en-US" altLang="zh-CN" sz="3200" dirty="0">
                <a:solidFill>
                  <a:srgbClr val="FF0000"/>
                </a:solidFill>
              </a:rPr>
              <a:t>-</a:t>
            </a:r>
            <a:r>
              <a:rPr lang="zh-CN" altLang="zh-CN" sz="3200" dirty="0">
                <a:solidFill>
                  <a:srgbClr val="FF0000"/>
                </a:solidFill>
              </a:rPr>
              <a:t>三十一章</a:t>
            </a:r>
            <a:r>
              <a:rPr lang="en-US" altLang="zh-CN" sz="3200" dirty="0">
                <a:solidFill>
                  <a:srgbClr val="FF0000"/>
                </a:solidFill>
              </a:rPr>
              <a:t>: </a:t>
            </a:r>
            <a:r>
              <a:rPr lang="zh-CN" altLang="zh-CN" sz="3200" dirty="0">
                <a:solidFill>
                  <a:srgbClr val="FF0000"/>
                </a:solidFill>
              </a:rPr>
              <a:t>约伯与三个朋友三轮的对话（以约伯的自咒开始）；</a:t>
            </a:r>
          </a:p>
          <a:p>
            <a:pPr>
              <a:lnSpc>
                <a:spcPct val="150000"/>
              </a:lnSpc>
            </a:pPr>
            <a:r>
              <a:rPr lang="zh-CN" altLang="zh-CN" sz="3200" dirty="0"/>
              <a:t>三十二</a:t>
            </a:r>
            <a:r>
              <a:rPr lang="en-US" altLang="zh-CN" sz="3200" dirty="0"/>
              <a:t>-</a:t>
            </a:r>
            <a:r>
              <a:rPr lang="zh-CN" altLang="zh-CN" sz="3200" dirty="0"/>
              <a:t>三十七章</a:t>
            </a:r>
            <a:r>
              <a:rPr lang="en-US" altLang="zh-CN" sz="3200" dirty="0"/>
              <a:t>:</a:t>
            </a:r>
            <a:r>
              <a:rPr lang="zh-CN" altLang="zh-CN" sz="3200" dirty="0"/>
              <a:t>以利户的独白</a:t>
            </a:r>
          </a:p>
          <a:p>
            <a:pPr>
              <a:lnSpc>
                <a:spcPct val="150000"/>
              </a:lnSpc>
            </a:pPr>
            <a:r>
              <a:rPr lang="zh-CN" altLang="zh-CN" sz="3200" dirty="0"/>
              <a:t>三十八</a:t>
            </a:r>
            <a:r>
              <a:rPr lang="en-US" altLang="zh-CN" sz="3200" dirty="0"/>
              <a:t>-</a:t>
            </a:r>
            <a:r>
              <a:rPr lang="zh-CN" altLang="zh-CN" sz="3200" dirty="0"/>
              <a:t>四十一</a:t>
            </a:r>
            <a:r>
              <a:rPr lang="en-US" altLang="zh-CN" sz="3200" dirty="0"/>
              <a:t>: </a:t>
            </a:r>
            <a:r>
              <a:rPr lang="zh-CN" altLang="zh-CN" sz="3200" dirty="0"/>
              <a:t>耶和华回应约伯</a:t>
            </a:r>
          </a:p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0070C0"/>
                </a:solidFill>
              </a:rPr>
              <a:t>四十二：尾声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965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700391"/>
            <a:ext cx="11870872" cy="61576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dirty="0"/>
              <a:t>为何会有苦难</a:t>
            </a:r>
            <a:r>
              <a:rPr lang="en-US" altLang="zh-CN" sz="3200" dirty="0"/>
              <a:t>?</a:t>
            </a:r>
          </a:p>
          <a:p>
            <a:pPr>
              <a:lnSpc>
                <a:spcPct val="150000"/>
              </a:lnSpc>
            </a:pPr>
            <a:r>
              <a:rPr lang="zh-CN" altLang="zh-CN" sz="3200" dirty="0"/>
              <a:t>为何偏偏是我</a:t>
            </a:r>
            <a:r>
              <a:rPr lang="en-US" altLang="zh-CN" sz="3200" dirty="0"/>
              <a:t>?</a:t>
            </a:r>
          </a:p>
          <a:p>
            <a:pPr>
              <a:lnSpc>
                <a:spcPct val="150000"/>
              </a:lnSpc>
            </a:pPr>
            <a:r>
              <a:rPr lang="zh-CN" altLang="zh-CN" sz="3200" dirty="0"/>
              <a:t>为何神静默、不保护我</a:t>
            </a:r>
            <a:r>
              <a:rPr lang="en-US" altLang="zh-CN" sz="3200" dirty="0"/>
              <a:t>?</a:t>
            </a:r>
            <a:endParaRPr lang="zh-CN" altLang="zh-CN" sz="3200" dirty="0"/>
          </a:p>
          <a:p>
            <a:pPr>
              <a:lnSpc>
                <a:spcPct val="150000"/>
              </a:lnSpc>
            </a:pPr>
            <a:r>
              <a:rPr lang="zh-CN" altLang="zh-CN" sz="3200" dirty="0"/>
              <a:t>是因为我有罪吗</a:t>
            </a:r>
            <a:r>
              <a:rPr lang="en-US" altLang="zh-CN" sz="3200" dirty="0"/>
              <a:t>?</a:t>
            </a:r>
          </a:p>
          <a:p>
            <a:pPr>
              <a:lnSpc>
                <a:spcPct val="150000"/>
              </a:lnSpc>
            </a:pPr>
            <a:r>
              <a:rPr lang="zh-CN" altLang="zh-CN" sz="3200" dirty="0"/>
              <a:t>是因为祂要刑罚我、管教我吗</a:t>
            </a:r>
            <a:r>
              <a:rPr lang="en-US" altLang="zh-CN" sz="3200" dirty="0"/>
              <a:t>?</a:t>
            </a:r>
          </a:p>
          <a:p>
            <a:pPr>
              <a:lnSpc>
                <a:spcPct val="150000"/>
              </a:lnSpc>
            </a:pPr>
            <a:r>
              <a:rPr lang="zh-CN" altLang="zh-CN" sz="3200" dirty="0"/>
              <a:t>神的刑罚和管教合理吗</a:t>
            </a:r>
            <a:r>
              <a:rPr lang="en-US" altLang="zh-CN" sz="3200" dirty="0"/>
              <a:t>?</a:t>
            </a:r>
            <a:endParaRPr lang="zh-CN" altLang="zh-CN" sz="3200" dirty="0"/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025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192138"/>
            <a:ext cx="11870872" cy="566586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/>
              <a:t>传统的信仰</a:t>
            </a:r>
            <a:r>
              <a:rPr lang="zh-CN" altLang="en-US" sz="3200" b="1" dirty="0"/>
              <a:t>：</a:t>
            </a:r>
            <a:endParaRPr lang="en-US" altLang="zh-CN" sz="3200" b="1" dirty="0"/>
          </a:p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</a:rPr>
              <a:t>耶和华</a:t>
            </a:r>
            <a:r>
              <a:rPr lang="zh-CN" altLang="zh-CN" sz="3200" dirty="0">
                <a:solidFill>
                  <a:srgbClr val="FF0000"/>
                </a:solidFill>
              </a:rPr>
              <a:t>神是公义的，是圣洁的，祂会审判一切的罪恶，</a:t>
            </a:r>
          </a:p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FF0000"/>
                </a:solidFill>
              </a:rPr>
              <a:t>因此当一个人犯罪，就一定会被神刑罚、管教，</a:t>
            </a:r>
          </a:p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FF0000"/>
                </a:solidFill>
              </a:rPr>
              <a:t>这是神所制定的准则，神也以此治理整个世界。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979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C00000"/>
                </a:solidFill>
              </a:rPr>
              <a:t>  </a:t>
            </a:r>
            <a:endParaRPr lang="zh-CN" altLang="zh-CN" sz="5400" dirty="0">
              <a:solidFill>
                <a:srgbClr val="C0000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543050"/>
            <a:ext cx="11870872" cy="531494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FF0000"/>
                </a:solidFill>
              </a:rPr>
              <a:t>倘若受苦等于犯罪，</a:t>
            </a:r>
            <a:endParaRPr lang="en-US" altLang="zh-CN" sz="32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3200" dirty="0">
                <a:solidFill>
                  <a:srgbClr val="FF0000"/>
                </a:solidFill>
              </a:rPr>
              <a:t>义人约伯遭受了如此可怕的灾难，神就是不公义的。</a:t>
            </a:r>
            <a:endParaRPr lang="en-US" altLang="zh-CN" sz="32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32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3200" b="1" dirty="0"/>
              <a:t>三章</a:t>
            </a:r>
            <a:r>
              <a:rPr lang="en-US" altLang="zh-CN" sz="3200" b="1" dirty="0"/>
              <a:t>25</a:t>
            </a:r>
            <a:r>
              <a:rPr lang="zh-CN" altLang="en-US" sz="3200" b="1" dirty="0"/>
              <a:t>节</a:t>
            </a:r>
            <a:r>
              <a:rPr lang="zh-CN" altLang="zh-CN" sz="3200" b="1" dirty="0"/>
              <a:t>：因我所恐惧的临到我身，我所惧怕的迎我而来。</a:t>
            </a:r>
            <a:endParaRPr lang="zh-CN" altLang="zh-CN" sz="3200" b="1" dirty="0">
              <a:solidFill>
                <a:srgbClr val="FF000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0271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0564" y="224119"/>
            <a:ext cx="11870872" cy="96802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</a:rPr>
              <a:t> </a:t>
            </a:r>
            <a:endParaRPr lang="zh-CN" altLang="zh-CN" sz="4400" dirty="0">
              <a:solidFill>
                <a:srgbClr val="7030A0"/>
              </a:solidFill>
            </a:endParaRP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1CBABE-B459-614C-9F6C-B6ADA610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64" y="1653701"/>
            <a:ext cx="11870872" cy="49801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0070C0"/>
                </a:solidFill>
              </a:rPr>
              <a:t>敬畏神使人有智慧</a:t>
            </a:r>
            <a:r>
              <a:rPr lang="en-US" altLang="zh-CN" sz="3200" b="1" dirty="0">
                <a:solidFill>
                  <a:srgbClr val="0070C0"/>
                </a:solidFill>
              </a:rPr>
              <a:t>,</a:t>
            </a:r>
            <a:r>
              <a:rPr lang="zh-CN" altLang="zh-CN" sz="3200" b="1" dirty="0">
                <a:solidFill>
                  <a:srgbClr val="0070C0"/>
                </a:solidFill>
              </a:rPr>
              <a:t>但不</a:t>
            </a:r>
            <a:r>
              <a:rPr lang="zh-CN" altLang="en-US" sz="3200" b="1" dirty="0">
                <a:solidFill>
                  <a:srgbClr val="0070C0"/>
                </a:solidFill>
              </a:rPr>
              <a:t>会</a:t>
            </a:r>
            <a:r>
              <a:rPr lang="zh-CN" altLang="zh-CN" sz="3200" b="1" dirty="0">
                <a:solidFill>
                  <a:srgbClr val="0070C0"/>
                </a:solidFill>
              </a:rPr>
              <a:t>使人没有苦难。</a:t>
            </a:r>
            <a:endParaRPr lang="zh-CN" altLang="zh-CN" sz="3200" dirty="0">
              <a:solidFill>
                <a:srgbClr val="0070C0"/>
              </a:solidFill>
            </a:endParaRP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DEB82E3-54EA-854F-A6CC-FF83E3F88570}"/>
              </a:ext>
            </a:extLst>
          </p:cNvPr>
          <p:cNvSpPr txBox="1">
            <a:spLocks/>
          </p:cNvSpPr>
          <p:nvPr/>
        </p:nvSpPr>
        <p:spPr>
          <a:xfrm>
            <a:off x="444074" y="6302829"/>
            <a:ext cx="11303852" cy="331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Kaiti SC" panose="02010600040101010101" pitchFamily="2" charset="-122"/>
                <a:ea typeface="Kaiti SC" panose="02010600040101010101" pitchFamily="2" charset="-122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789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3084</TotalTime>
  <Words>1640</Words>
  <Application>Microsoft Macintosh PowerPoint</Application>
  <PresentationFormat>宽屏</PresentationFormat>
  <Paragraphs>194</Paragraphs>
  <Slides>36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42" baseType="lpstr">
      <vt:lpstr>DengXian</vt:lpstr>
      <vt:lpstr>DengXian</vt:lpstr>
      <vt:lpstr>DengXian Light</vt:lpstr>
      <vt:lpstr>Kaiti SC</vt:lpstr>
      <vt:lpstr>Arial</vt:lpstr>
      <vt:lpstr>Office 主题</vt:lpstr>
      <vt:lpstr>  </vt:lpstr>
      <vt:lpstr>  </vt:lpstr>
      <vt:lpstr>  </vt:lpstr>
      <vt:lpstr>  </vt:lpstr>
      <vt:lpstr>  </vt:lpstr>
      <vt:lpstr>  </vt:lpstr>
      <vt:lpstr>  </vt:lpstr>
      <vt:lpstr>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 </vt:lpstr>
      <vt:lpstr>  </vt:lpstr>
      <vt:lpstr>  </vt:lpstr>
      <vt:lpstr>  </vt:lpstr>
      <vt:lpstr>  </vt:lpstr>
      <vt:lpstr>  </vt:lpstr>
      <vt:lpstr>  </vt:lpstr>
      <vt:lpstr> </vt:lpstr>
      <vt:lpstr> </vt:lpstr>
      <vt:lpstr> </vt:lpstr>
      <vt:lpstr> </vt:lpstr>
      <vt:lpstr> </vt:lpstr>
      <vt:lpstr> </vt:lpstr>
      <vt:lpstr> </vt:lpstr>
      <vt:lpstr> </vt:lpstr>
      <vt:lpstr> 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ENGAO QIN</dc:creator>
  <cp:lastModifiedBy>ENGAO QIN</cp:lastModifiedBy>
  <cp:revision>124</cp:revision>
  <dcterms:created xsi:type="dcterms:W3CDTF">2020-04-12T05:16:25Z</dcterms:created>
  <dcterms:modified xsi:type="dcterms:W3CDTF">2023-05-14T10:31:34Z</dcterms:modified>
</cp:coreProperties>
</file>