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85" Type="http://schemas.openxmlformats.org/officeDocument/2006/relationships/slide" Target="slides/slide8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4e4bc7a1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4e4bc7a1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8dac53e86a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8dac53e86a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8dac53e86a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8dac53e86a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8dac53e86a_0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8dac53e86a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8dac53e86a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8dac53e86a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dac53e86a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8dac53e86a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dac53e86a_0_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8dac53e86a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8dac53e86a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8dac53e86a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8dac53e86a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8dac53e86a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8dac53e86a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8dac53e86a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8dac53e86a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8dac53e86a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dac53e86a_0_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8dac53e86a_0_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8dac53e86a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8dac53e86a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8dac53e86a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8dac53e86a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8dac53e86a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8dac53e86a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8dac53e86a_0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8dac53e86a_0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8dac53e86a_0_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8dac53e86a_0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8dac53e86a_0_6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8dac53e86a_0_6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8dac53e86a_0_6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8dac53e86a_0_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8dac53e86a_0_6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8dac53e86a_0_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8dac53e86a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8dac53e86a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8dac53e86a_0_5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8dac53e86a_0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dac53e86a_0_4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dac53e86a_0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8dac53e86a_0_7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8dac53e86a_0_7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8dac53e86a_0_5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8dac53e86a_0_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8dac53e86a_0_5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8dac53e86a_0_5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8dac53e86a_0_5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8dac53e86a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8dac53e86a_0_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8dac53e86a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8dac53e86a_0_5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8dac53e86a_0_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8dac53e86a_0_5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8dac53e86a_0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8dac53e86a_0_5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8dac53e86a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8dac53e86a_0_5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8dac53e86a_0_5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8dac53e86a_0_6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8dac53e86a_0_6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dac53e86a_0_4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dac53e86a_0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8dac53e86a_0_7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8dac53e86a_0_7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8dac53e86a_0_7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8dac53e86a_0_7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8dac53e86a_0_7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8dac53e86a_0_7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8dac53e86a_0_7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8dac53e86a_0_7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8dac53e86a_0_7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8dac53e86a_0_7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8dac53e86a_0_7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8dac53e86a_0_7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8dac53e86a_0_7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8dac53e86a_0_7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8dac53e86a_0_6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8dac53e86a_0_6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8dac53e86a_0_8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8dac53e86a_0_8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8dac53e86a_0_7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8dac53e86a_0_7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dac53e86a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8dac53e86a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8dac53e86a_0_7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8dac53e86a_0_7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8dac53e86a_0_1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8dac53e86a_0_1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8dac53e86a_0_8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8dac53e86a_0_8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8dac53e86a_0_8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28dac53e86a_0_8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8dac53e86a_0_8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8dac53e86a_0_8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8dac53e86a_0_8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8dac53e86a_0_8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8dac53e86a_0_8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28dac53e86a_0_8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8dac53e86a_0_8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8dac53e86a_0_8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8dac53e86a_0_8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28dac53e86a_0_8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8dac53e86a_0_8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28dac53e86a_0_8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8dac53e86a_0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8dac53e86a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8dac53e86a_0_1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28dac53e86a_0_1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8dac53e86a_0_9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28dac53e86a_0_9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8dac53e86a_0_9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28dac53e86a_0_9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8dac53e86a_0_9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28dac53e86a_0_9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8dac53e86a_0_9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28dac53e86a_0_9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8dac53e86a_0_9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28dac53e86a_0_9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8dac53e86a_0_9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28dac53e86a_0_9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8dac53e86a_0_9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28dac53e86a_0_9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8dac53e86a_0_9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8dac53e86a_0_9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8dac53e86a_0_10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8dac53e86a_0_10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8dac53e86a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8dac53e86a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8dac53e86a_0_10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8dac53e86a_0_10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8dac53e86a_0_10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28dac53e86a_0_10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8dac53e86a_0_10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28dac53e86a_0_10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8dac53e86a_0_10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28dac53e86a_0_10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28dac53e86a_0_10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28dac53e86a_0_1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8dac53e86a_0_10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28dac53e86a_0_10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8dac53e86a_0_10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28dac53e86a_0_10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8dac53e86a_0_10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28dac53e86a_0_10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28dac53e86a_0_10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28dac53e86a_0_10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28dac53e86a_0_10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28dac53e86a_0_10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8dac53e86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8dac53e86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84e4bc7a1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284e4bc7a1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8dac53e86a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8dac53e86a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biblereadingclass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8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6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4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3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7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0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6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2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1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72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59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9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3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8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7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66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65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70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67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74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78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73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76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79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7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7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804950"/>
            <a:ext cx="8520600" cy="163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100"/>
              <a:t>通读圣经主日学</a:t>
            </a:r>
            <a:endParaRPr sz="3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路加福音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57125" y="2496925"/>
            <a:ext cx="8520600" cy="13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1-11章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10.08.2023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1650825" y="3858625"/>
            <a:ext cx="6330600" cy="9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>
                <a:solidFill>
                  <a:schemeClr val="dk1"/>
                </a:solidFill>
              </a:rPr>
              <a:t>本幻灯片内容均出自王文堂牧师路加福音系列讲义</a:t>
            </a:r>
            <a:r>
              <a:rPr b="1" lang="zh-C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www.biblereadingclass.com</a:t>
            </a:r>
            <a:r>
              <a:rPr b="1" lang="zh-CN">
                <a:solidFill>
                  <a:schemeClr val="dk1"/>
                </a:solidFill>
              </a:rPr>
              <a:t>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>
                <a:solidFill>
                  <a:schemeClr val="dk1"/>
                </a:solidFill>
              </a:rPr>
              <a:t>（如需引用，不得删改原创，请标注原出处）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8" y="447675"/>
            <a:ext cx="9001125" cy="4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8" y="447675"/>
            <a:ext cx="9001125" cy="4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8" y="447675"/>
            <a:ext cx="9001125" cy="4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13" y="219075"/>
            <a:ext cx="8943975" cy="47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13" y="219075"/>
            <a:ext cx="8943975" cy="47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13" y="219075"/>
            <a:ext cx="8943975" cy="47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13" y="219075"/>
            <a:ext cx="8943975" cy="47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13" y="219075"/>
            <a:ext cx="8943975" cy="47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13" y="219075"/>
            <a:ext cx="8943975" cy="47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13" y="219075"/>
            <a:ext cx="8943975" cy="47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25" y="320725"/>
            <a:ext cx="9001125" cy="4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13" y="219075"/>
            <a:ext cx="8943975" cy="47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13" y="219075"/>
            <a:ext cx="8943975" cy="47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13" y="219075"/>
            <a:ext cx="8943975" cy="47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88" y="280988"/>
            <a:ext cx="8963025" cy="45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113" y="377875"/>
            <a:ext cx="8639175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>
            <p:ph type="title"/>
          </p:nvPr>
        </p:nvSpPr>
        <p:spPr>
          <a:xfrm>
            <a:off x="252400" y="499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CN" sz="3020"/>
              <a:t>4.蒙神</a:t>
            </a:r>
            <a:r>
              <a:rPr lang="zh-CN" sz="3020"/>
              <a:t>使用的人生</a:t>
            </a:r>
            <a:r>
              <a:rPr lang="zh-CN" sz="3020"/>
              <a:t> </a:t>
            </a:r>
            <a:endParaRPr sz="3020"/>
          </a:p>
        </p:txBody>
      </p:sp>
      <p:sp>
        <p:nvSpPr>
          <p:cNvPr id="223" name="Google Shape;223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400" y="1152475"/>
            <a:ext cx="8639175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25" y="336074"/>
            <a:ext cx="8667750" cy="39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/>
          <p:nvPr>
            <p:ph type="title"/>
          </p:nvPr>
        </p:nvSpPr>
        <p:spPr>
          <a:xfrm>
            <a:off x="311688" y="172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不信的祭司 VS. 相信的女子</a:t>
            </a:r>
            <a:endParaRPr/>
          </a:p>
        </p:txBody>
      </p:sp>
      <p:sp>
        <p:nvSpPr>
          <p:cNvPr id="237" name="Google Shape;237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8" name="Google Shape;23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400" y="844625"/>
            <a:ext cx="8639175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Google Shape;24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413" y="476250"/>
            <a:ext cx="8639175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2" name="Google Shape;25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3" y="309563"/>
            <a:ext cx="8867775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8" y="447675"/>
            <a:ext cx="9001125" cy="4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9" name="Google Shape;25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00" y="241338"/>
            <a:ext cx="8867775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3"/>
          <p:cNvSpPr txBox="1"/>
          <p:nvPr>
            <p:ph type="title"/>
          </p:nvPr>
        </p:nvSpPr>
        <p:spPr>
          <a:xfrm>
            <a:off x="311700" y="213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一、</a:t>
            </a:r>
            <a:r>
              <a:rPr lang="zh-CN"/>
              <a:t>神與人相遇</a:t>
            </a:r>
            <a:endParaRPr/>
          </a:p>
        </p:txBody>
      </p:sp>
      <p:sp>
        <p:nvSpPr>
          <p:cNvPr id="265" name="Google Shape;265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6" name="Google Shape;26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588" y="719138"/>
            <a:ext cx="8886825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一、 </a:t>
            </a:r>
            <a:r>
              <a:rPr lang="zh-CN"/>
              <a:t>神與人相遇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73" name="Google Shape;27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575" y="1008050"/>
            <a:ext cx="8886825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5"/>
          <p:cNvSpPr txBox="1"/>
          <p:nvPr>
            <p:ph type="title"/>
          </p:nvPr>
        </p:nvSpPr>
        <p:spPr>
          <a:xfrm>
            <a:off x="311688" y="349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一、</a:t>
            </a:r>
            <a:r>
              <a:rPr lang="zh-CN"/>
              <a:t>神與人相遇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0" name="Google Shape;28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575" y="863638"/>
            <a:ext cx="8886825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"/>
          <p:cNvSpPr txBox="1"/>
          <p:nvPr>
            <p:ph type="title"/>
          </p:nvPr>
        </p:nvSpPr>
        <p:spPr>
          <a:xfrm>
            <a:off x="311700" y="281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一、</a:t>
            </a:r>
            <a:r>
              <a:rPr lang="zh-CN"/>
              <a:t>神與人相遇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7" name="Google Shape;28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163" y="863650"/>
            <a:ext cx="8886825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一、</a:t>
            </a:r>
            <a:r>
              <a:rPr lang="zh-CN"/>
              <a:t>神與人相遇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4" name="Google Shape;29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588" y="1073863"/>
            <a:ext cx="8886825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1" name="Google Shape;30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50" y="328613"/>
            <a:ext cx="887730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8" name="Google Shape;30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50" y="328613"/>
            <a:ext cx="887730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5" name="Google Shape;31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50" y="328613"/>
            <a:ext cx="887730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2" name="Google Shape;32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50" y="166688"/>
            <a:ext cx="8877300" cy="48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8" y="447675"/>
            <a:ext cx="9001125" cy="4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9" name="Google Shape;32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50" y="166688"/>
            <a:ext cx="8877300" cy="48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36" name="Google Shape;33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50" y="166688"/>
            <a:ext cx="8877300" cy="48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43" name="Google Shape;34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50" y="166688"/>
            <a:ext cx="8877300" cy="48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50" name="Google Shape;35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50" y="166688"/>
            <a:ext cx="8877300" cy="48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57" name="Google Shape;35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50" y="166688"/>
            <a:ext cx="8877300" cy="48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64" name="Google Shape;36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50" y="166688"/>
            <a:ext cx="8877300" cy="48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71" name="Google Shape;37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3" y="38100"/>
            <a:ext cx="8867775" cy="50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78" name="Google Shape;37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3" y="247650"/>
            <a:ext cx="8867775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85" name="Google Shape;38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3" y="147638"/>
            <a:ext cx="8867775" cy="48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1"/>
          <p:cNvSpPr txBox="1"/>
          <p:nvPr>
            <p:ph type="title"/>
          </p:nvPr>
        </p:nvSpPr>
        <p:spPr>
          <a:xfrm>
            <a:off x="311700" y="117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CN" sz="3320"/>
              <a:t>水深之處的覺醒</a:t>
            </a:r>
            <a:endParaRPr sz="3320"/>
          </a:p>
        </p:txBody>
      </p:sp>
      <p:sp>
        <p:nvSpPr>
          <p:cNvPr id="391" name="Google Shape;391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92" name="Google Shape;39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00" y="874700"/>
            <a:ext cx="8867775" cy="397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8" y="447675"/>
            <a:ext cx="9001125" cy="4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99" name="Google Shape;39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3" y="147638"/>
            <a:ext cx="8867775" cy="48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06" name="Google Shape;406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3" y="276225"/>
            <a:ext cx="8867775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13" name="Google Shape;413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3" y="147638"/>
            <a:ext cx="8867775" cy="48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20" name="Google Shape;42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3" y="147638"/>
            <a:ext cx="8867775" cy="48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27" name="Google Shape;427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3" y="147638"/>
            <a:ext cx="8867775" cy="48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34" name="Google Shape;434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3" y="147638"/>
            <a:ext cx="8867775" cy="48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41" name="Google Shape;441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3" y="147638"/>
            <a:ext cx="8867775" cy="48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48" name="Google Shape;448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3" y="147638"/>
            <a:ext cx="8867775" cy="48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55" name="Google Shape;45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3" y="276225"/>
            <a:ext cx="8867775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62" name="Google Shape;462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3" y="400050"/>
            <a:ext cx="8867775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8" y="447675"/>
            <a:ext cx="9001125" cy="4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69" name="Google Shape;469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25" y="445025"/>
            <a:ext cx="8924925" cy="423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76" name="Google Shape;476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3" y="157163"/>
            <a:ext cx="8867775" cy="482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83" name="Google Shape;483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3" y="157163"/>
            <a:ext cx="8867775" cy="482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90" name="Google Shape;490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3" y="157163"/>
            <a:ext cx="8867775" cy="482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97" name="Google Shape;497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3" y="157163"/>
            <a:ext cx="8867775" cy="482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04" name="Google Shape;504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3" y="309563"/>
            <a:ext cx="8867775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7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11" name="Google Shape;511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3" y="157163"/>
            <a:ext cx="8867775" cy="482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18" name="Google Shape;518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3" y="157163"/>
            <a:ext cx="8867775" cy="482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25" name="Google Shape;525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3" y="119063"/>
            <a:ext cx="8867775" cy="490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8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32" name="Google Shape;532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3" y="119063"/>
            <a:ext cx="8867775" cy="490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31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8" y="447675"/>
            <a:ext cx="9001125" cy="4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39" name="Google Shape;539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3" y="119063"/>
            <a:ext cx="8867775" cy="490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46" name="Google Shape;546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3" y="119063"/>
            <a:ext cx="8867775" cy="490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8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53" name="Google Shape;553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3" y="195263"/>
            <a:ext cx="8867775" cy="475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8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60" name="Google Shape;560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3" y="309563"/>
            <a:ext cx="8867775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8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67" name="Google Shape;567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3" y="295275"/>
            <a:ext cx="8867775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74" name="Google Shape;574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3" y="295275"/>
            <a:ext cx="8867775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81" name="Google Shape;581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3" y="295275"/>
            <a:ext cx="8867775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8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88" name="Google Shape;588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3" y="295275"/>
            <a:ext cx="8867775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9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95" name="Google Shape;595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3" y="295275"/>
            <a:ext cx="8867775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CN" sz="3320"/>
              <a:t>5. 去哪兒才能聽耶穌講道？</a:t>
            </a:r>
            <a:endParaRPr sz="3320"/>
          </a:p>
        </p:txBody>
      </p:sp>
      <p:sp>
        <p:nvSpPr>
          <p:cNvPr id="601" name="Google Shape;601;p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02" name="Google Shape;602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3" y="1181100"/>
            <a:ext cx="8867775" cy="27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• 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25" y="447675"/>
            <a:ext cx="9001125" cy="4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zh-CN" sz="3320"/>
              <a:t>本周测验</a:t>
            </a:r>
            <a:endParaRPr b="1" sz="3320"/>
          </a:p>
        </p:txBody>
      </p:sp>
      <p:sp>
        <p:nvSpPr>
          <p:cNvPr id="608" name="Google Shape;608;p9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09" name="Google Shape;609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7575" y="1533525"/>
            <a:ext cx="2228850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8" y="447675"/>
            <a:ext cx="9001125" cy="4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