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68149c1d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868149c1d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868149c1d4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868149c1d4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868149c1d4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868149c1d4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68149c1d4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868149c1d4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68149c1d4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868149c1d4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868149c1d4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868149c1d4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868149c1d4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868149c1d4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68149c1d4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868149c1d4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68149c1d4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868149c1d4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68149c1d4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868149c1d4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68149c1d4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868149c1d4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68149c1d4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68149c1d4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68149c1d4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868149c1d4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68149c1d4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868149c1d4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68149c1d4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868149c1d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868149c1d4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868149c1d4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868149c1d4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868149c1d4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868149c1d4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868149c1d4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68149c1d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868149c1d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868149c1d4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868149c1d4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68149c1d4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868149c1d4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868149c1d4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868149c1d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868149c1d4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868149c1d4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868149c1d4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868149c1d4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868149c1d4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868149c1d4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868149c1d4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868149c1d4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868149c1d4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868149c1d4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868149c1d4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868149c1d4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868149c1d4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868149c1d4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868149c1d4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868149c1d4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868149c1d4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868149c1d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68149c1d4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868149c1d4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868149c1d4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868149c1d4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68149c1d4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868149c1d4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868149c1d4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868149c1d4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868149c1d4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868149c1d4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868149c1d4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868149c1d4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868149c1d4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868149c1d4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868149c1d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868149c1d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868149c1d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868149c1d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868149c1d4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868149c1d4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868149c1d4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868149c1d4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868149c1d4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868149c1d4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68149c1d4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68149c1d4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868149c1d4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868149c1d4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868149c1d4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868149c1d4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868149c1d4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868149c1d4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868149c1d4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868149c1d4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868149c1d4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868149c1d4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868149c1d4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868149c1d4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868149c1d4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868149c1d4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868149c1d4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868149c1d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868149c1d4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868149c1d4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68149c1d4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868149c1d4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868149c1d4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868149c1d4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68149c1d4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868149c1d4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868149c1d4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868149c1d4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868149c1d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868149c1d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68149c1d4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68149c1d4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68149c1d4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868149c1d4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68149c1d4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868149c1d4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biblereadingclass.com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804950"/>
            <a:ext cx="8520600" cy="16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100"/>
              <a:t>通读圣经主日学</a:t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路加福音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57125" y="2496925"/>
            <a:ext cx="85206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12-24章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10.15.2023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1650825" y="3858625"/>
            <a:ext cx="63306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>
                <a:solidFill>
                  <a:schemeClr val="dk1"/>
                </a:solidFill>
              </a:rPr>
              <a:t>本幻灯片内容均出自王文堂牧师路加福音系列讲义</a:t>
            </a:r>
            <a:r>
              <a:rPr b="1" lang="zh-C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www.biblereadingclass.com</a:t>
            </a:r>
            <a:r>
              <a:rPr b="1" lang="zh-CN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>
                <a:solidFill>
                  <a:schemeClr val="dk1"/>
                </a:solidFill>
              </a:rPr>
              <a:t>（如需引用，不得删改原创，请标注原出处）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33350"/>
            <a:ext cx="8982075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" y="447675"/>
            <a:ext cx="9001125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" y="447675"/>
            <a:ext cx="9001125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0" name="Google Shape;35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" y="152400"/>
            <a:ext cx="88963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165"/>
            <a:ext cx="9144000" cy="5011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2587"/>
            <a:ext cx="9144000" cy="46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61925"/>
            <a:ext cx="899160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61925"/>
            <a:ext cx="899160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61925"/>
            <a:ext cx="899160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45" y="0"/>
            <a:ext cx="85259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214313"/>
            <a:ext cx="8982075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214313"/>
            <a:ext cx="8982075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214313"/>
            <a:ext cx="8982075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7" name="Google Shape;42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214313"/>
            <a:ext cx="8982075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214313"/>
            <a:ext cx="8982075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1" name="Google Shape;44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214313"/>
            <a:ext cx="8982075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8" name="Google Shape;44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214313"/>
            <a:ext cx="8982075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55" name="Google Shape;45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9" name="Google Shape;46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0013"/>
            <a:ext cx="898207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CN" sz="3520"/>
              <a:t>本周测验</a:t>
            </a:r>
            <a:endParaRPr sz="3520"/>
          </a:p>
        </p:txBody>
      </p:sp>
      <p:sp>
        <p:nvSpPr>
          <p:cNvPr id="475" name="Google Shape;475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7588" y="1543050"/>
            <a:ext cx="202882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76213"/>
            <a:ext cx="8982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